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7" r:id="rId1"/>
  </p:sldMasterIdLst>
  <p:notesMasterIdLst>
    <p:notesMasterId r:id="rId13"/>
  </p:notesMasterIdLst>
  <p:sldIdLst>
    <p:sldId id="316" r:id="rId2"/>
    <p:sldId id="367" r:id="rId3"/>
    <p:sldId id="370" r:id="rId4"/>
    <p:sldId id="369" r:id="rId5"/>
    <p:sldId id="374" r:id="rId6"/>
    <p:sldId id="377" r:id="rId7"/>
    <p:sldId id="378" r:id="rId8"/>
    <p:sldId id="379" r:id="rId9"/>
    <p:sldId id="380" r:id="rId10"/>
    <p:sldId id="381" r:id="rId11"/>
    <p:sldId id="373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1" autoAdjust="0"/>
    <p:restoredTop sz="95501" autoAdjust="0"/>
  </p:normalViewPr>
  <p:slideViewPr>
    <p:cSldViewPr>
      <p:cViewPr varScale="1">
        <p:scale>
          <a:sx n="92" d="100"/>
          <a:sy n="92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FDCA9D-A9B1-41FB-803D-8DC7B52894B6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D8A1CC21-B227-4DD9-8B89-6CF5E861E9A1}">
      <dgm:prSet phldrT="[Texto]"/>
      <dgm:spPr/>
      <dgm:t>
        <a:bodyPr/>
        <a:lstStyle/>
        <a:p>
          <a:r>
            <a:rPr lang="pt-BR" dirty="0" smtClean="0"/>
            <a:t>Oficina</a:t>
          </a:r>
          <a:endParaRPr lang="pt-BR" dirty="0"/>
        </a:p>
      </dgm:t>
    </dgm:pt>
    <dgm:pt modelId="{D651077D-7926-41E4-BBF4-E9BC42380781}" type="parTrans" cxnId="{4D190A97-EBC2-42EA-A1F2-1167FD3D251F}">
      <dgm:prSet/>
      <dgm:spPr/>
      <dgm:t>
        <a:bodyPr/>
        <a:lstStyle/>
        <a:p>
          <a:endParaRPr lang="pt-BR"/>
        </a:p>
      </dgm:t>
    </dgm:pt>
    <dgm:pt modelId="{56F68785-749B-4283-AE19-4B4EFF9955DC}" type="sibTrans" cxnId="{4D190A97-EBC2-42EA-A1F2-1167FD3D251F}">
      <dgm:prSet/>
      <dgm:spPr/>
      <dgm:t>
        <a:bodyPr/>
        <a:lstStyle/>
        <a:p>
          <a:endParaRPr lang="pt-BR"/>
        </a:p>
      </dgm:t>
    </dgm:pt>
    <dgm:pt modelId="{7DD1162B-85B8-4AE2-A679-3C19E57AA918}">
      <dgm:prSet phldrT="[Texto]"/>
      <dgm:spPr/>
      <dgm:t>
        <a:bodyPr/>
        <a:lstStyle/>
        <a:p>
          <a:r>
            <a:rPr lang="pt-BR" dirty="0" smtClean="0"/>
            <a:t>Formulário eletrônico</a:t>
          </a:r>
          <a:endParaRPr lang="pt-BR" dirty="0"/>
        </a:p>
      </dgm:t>
    </dgm:pt>
    <dgm:pt modelId="{C4AEB92A-A496-442C-A0B9-33D1E781CB87}" type="parTrans" cxnId="{F519B2BD-4855-419C-9A67-DCEEDEFC5892}">
      <dgm:prSet/>
      <dgm:spPr/>
      <dgm:t>
        <a:bodyPr/>
        <a:lstStyle/>
        <a:p>
          <a:endParaRPr lang="pt-BR"/>
        </a:p>
      </dgm:t>
    </dgm:pt>
    <dgm:pt modelId="{B86EA679-3BB7-43A0-95FA-F073B37B3DFA}" type="sibTrans" cxnId="{F519B2BD-4855-419C-9A67-DCEEDEFC5892}">
      <dgm:prSet/>
      <dgm:spPr/>
      <dgm:t>
        <a:bodyPr/>
        <a:lstStyle/>
        <a:p>
          <a:endParaRPr lang="pt-BR"/>
        </a:p>
      </dgm:t>
    </dgm:pt>
    <dgm:pt modelId="{115AB016-DED5-43DD-B009-01C46A5E1EC2}">
      <dgm:prSet phldrT="[Texto]"/>
      <dgm:spPr/>
      <dgm:t>
        <a:bodyPr/>
        <a:lstStyle/>
        <a:p>
          <a:r>
            <a:rPr lang="pt-BR" dirty="0" smtClean="0"/>
            <a:t>Gestores</a:t>
          </a:r>
          <a:endParaRPr lang="pt-BR" dirty="0"/>
        </a:p>
      </dgm:t>
    </dgm:pt>
    <dgm:pt modelId="{C97639C5-664A-4D05-9A2D-E2DA155446D9}" type="parTrans" cxnId="{9B834E98-E6C2-4026-8155-CB2E53B031C8}">
      <dgm:prSet/>
      <dgm:spPr/>
      <dgm:t>
        <a:bodyPr/>
        <a:lstStyle/>
        <a:p>
          <a:endParaRPr lang="pt-BR"/>
        </a:p>
      </dgm:t>
    </dgm:pt>
    <dgm:pt modelId="{E258F73C-DE78-45BD-805C-AA9859475FD2}" type="sibTrans" cxnId="{9B834E98-E6C2-4026-8155-CB2E53B031C8}">
      <dgm:prSet/>
      <dgm:spPr/>
      <dgm:t>
        <a:bodyPr/>
        <a:lstStyle/>
        <a:p>
          <a:endParaRPr lang="pt-BR"/>
        </a:p>
      </dgm:t>
    </dgm:pt>
    <dgm:pt modelId="{460E2401-D5C9-4F0D-BDDD-773FBAD035E6}" type="pres">
      <dgm:prSet presAssocID="{D7FDCA9D-A9B1-41FB-803D-8DC7B52894B6}" presName="Name0" presStyleCnt="0">
        <dgm:presLayoutVars>
          <dgm:dir/>
        </dgm:presLayoutVars>
      </dgm:prSet>
      <dgm:spPr/>
      <dgm:t>
        <a:bodyPr/>
        <a:lstStyle/>
        <a:p>
          <a:endParaRPr lang="pt-BR"/>
        </a:p>
      </dgm:t>
    </dgm:pt>
    <dgm:pt modelId="{D1A49D77-FBE3-4B09-8E14-FFC885942989}" type="pres">
      <dgm:prSet presAssocID="{D8A1CC21-B227-4DD9-8B89-6CF5E861E9A1}" presName="noChildren" presStyleCnt="0"/>
      <dgm:spPr/>
    </dgm:pt>
    <dgm:pt modelId="{B2D3CF51-5131-4079-BD74-3871AD2E28E9}" type="pres">
      <dgm:prSet presAssocID="{D8A1CC21-B227-4DD9-8B89-6CF5E861E9A1}" presName="gap" presStyleCnt="0"/>
      <dgm:spPr/>
    </dgm:pt>
    <dgm:pt modelId="{E9CC28A2-44FB-4762-AD81-AEAE3036AF37}" type="pres">
      <dgm:prSet presAssocID="{D8A1CC21-B227-4DD9-8B89-6CF5E861E9A1}" presName="medCircle2" presStyleLbl="vennNode1" presStyleIdx="0" presStyleCnt="3"/>
      <dgm:spPr/>
    </dgm:pt>
    <dgm:pt modelId="{CD114506-1C20-49EE-AF72-97DDFE2C3EB7}" type="pres">
      <dgm:prSet presAssocID="{D8A1CC21-B227-4DD9-8B89-6CF5E861E9A1}" presName="txLvlOnly1" presStyleLbl="revTx" presStyleIdx="0" presStyleCnt="3"/>
      <dgm:spPr/>
      <dgm:t>
        <a:bodyPr/>
        <a:lstStyle/>
        <a:p>
          <a:endParaRPr lang="pt-BR"/>
        </a:p>
      </dgm:t>
    </dgm:pt>
    <dgm:pt modelId="{18CB7471-2CE2-4865-9F3F-FE7B19C771A3}" type="pres">
      <dgm:prSet presAssocID="{7DD1162B-85B8-4AE2-A679-3C19E57AA918}" presName="noChildren" presStyleCnt="0"/>
      <dgm:spPr/>
    </dgm:pt>
    <dgm:pt modelId="{312563BE-6C53-4268-B937-A1946AC7BD17}" type="pres">
      <dgm:prSet presAssocID="{7DD1162B-85B8-4AE2-A679-3C19E57AA918}" presName="gap" presStyleCnt="0"/>
      <dgm:spPr/>
    </dgm:pt>
    <dgm:pt modelId="{636AEB34-E70B-42AA-B7B7-C320F8E6CE93}" type="pres">
      <dgm:prSet presAssocID="{7DD1162B-85B8-4AE2-A679-3C19E57AA918}" presName="medCircle2" presStyleLbl="vennNode1" presStyleIdx="1" presStyleCnt="3"/>
      <dgm:spPr/>
    </dgm:pt>
    <dgm:pt modelId="{EA8CD7B0-6AB8-4247-8DF5-3860B789D147}" type="pres">
      <dgm:prSet presAssocID="{7DD1162B-85B8-4AE2-A679-3C19E57AA918}" presName="txLvlOnly1" presStyleLbl="revTx" presStyleIdx="1" presStyleCnt="3"/>
      <dgm:spPr/>
      <dgm:t>
        <a:bodyPr/>
        <a:lstStyle/>
        <a:p>
          <a:endParaRPr lang="pt-BR"/>
        </a:p>
      </dgm:t>
    </dgm:pt>
    <dgm:pt modelId="{FB130558-695D-44E5-8D4E-F7CF7FB7750E}" type="pres">
      <dgm:prSet presAssocID="{115AB016-DED5-43DD-B009-01C46A5E1EC2}" presName="noChildren" presStyleCnt="0"/>
      <dgm:spPr/>
    </dgm:pt>
    <dgm:pt modelId="{653C93E9-C736-4DC2-AB5F-1A4C9F2D0073}" type="pres">
      <dgm:prSet presAssocID="{115AB016-DED5-43DD-B009-01C46A5E1EC2}" presName="gap" presStyleCnt="0"/>
      <dgm:spPr/>
    </dgm:pt>
    <dgm:pt modelId="{213BF66D-B0FF-4BD0-964C-86F488875983}" type="pres">
      <dgm:prSet presAssocID="{115AB016-DED5-43DD-B009-01C46A5E1EC2}" presName="medCircle2" presStyleLbl="vennNode1" presStyleIdx="2" presStyleCnt="3"/>
      <dgm:spPr/>
    </dgm:pt>
    <dgm:pt modelId="{3DF46B68-B26A-4E81-91AA-9FE71B948B75}" type="pres">
      <dgm:prSet presAssocID="{115AB016-DED5-43DD-B009-01C46A5E1EC2}" presName="txLvlOnly1" presStyleLbl="revTx" presStyleIdx="2" presStyleCnt="3"/>
      <dgm:spPr/>
      <dgm:t>
        <a:bodyPr/>
        <a:lstStyle/>
        <a:p>
          <a:endParaRPr lang="pt-BR"/>
        </a:p>
      </dgm:t>
    </dgm:pt>
  </dgm:ptLst>
  <dgm:cxnLst>
    <dgm:cxn modelId="{4D190A97-EBC2-42EA-A1F2-1167FD3D251F}" srcId="{D7FDCA9D-A9B1-41FB-803D-8DC7B52894B6}" destId="{D8A1CC21-B227-4DD9-8B89-6CF5E861E9A1}" srcOrd="0" destOrd="0" parTransId="{D651077D-7926-41E4-BBF4-E9BC42380781}" sibTransId="{56F68785-749B-4283-AE19-4B4EFF9955DC}"/>
    <dgm:cxn modelId="{9B834E98-E6C2-4026-8155-CB2E53B031C8}" srcId="{D7FDCA9D-A9B1-41FB-803D-8DC7B52894B6}" destId="{115AB016-DED5-43DD-B009-01C46A5E1EC2}" srcOrd="2" destOrd="0" parTransId="{C97639C5-664A-4D05-9A2D-E2DA155446D9}" sibTransId="{E258F73C-DE78-45BD-805C-AA9859475FD2}"/>
    <dgm:cxn modelId="{2B7BBDA2-FE4F-4ED0-9907-1DF74AC49D5D}" type="presOf" srcId="{D7FDCA9D-A9B1-41FB-803D-8DC7B52894B6}" destId="{460E2401-D5C9-4F0D-BDDD-773FBAD035E6}" srcOrd="0" destOrd="0" presId="urn:microsoft.com/office/officeart/2008/layout/VerticalCircleList"/>
    <dgm:cxn modelId="{122D5D2C-3662-45FC-8B04-ECFA85735DE6}" type="presOf" srcId="{115AB016-DED5-43DD-B009-01C46A5E1EC2}" destId="{3DF46B68-B26A-4E81-91AA-9FE71B948B75}" srcOrd="0" destOrd="0" presId="urn:microsoft.com/office/officeart/2008/layout/VerticalCircleList"/>
    <dgm:cxn modelId="{56265FF3-802E-4D54-830A-2C91CC3EEDF7}" type="presOf" srcId="{D8A1CC21-B227-4DD9-8B89-6CF5E861E9A1}" destId="{CD114506-1C20-49EE-AF72-97DDFE2C3EB7}" srcOrd="0" destOrd="0" presId="urn:microsoft.com/office/officeart/2008/layout/VerticalCircleList"/>
    <dgm:cxn modelId="{F519B2BD-4855-419C-9A67-DCEEDEFC5892}" srcId="{D7FDCA9D-A9B1-41FB-803D-8DC7B52894B6}" destId="{7DD1162B-85B8-4AE2-A679-3C19E57AA918}" srcOrd="1" destOrd="0" parTransId="{C4AEB92A-A496-442C-A0B9-33D1E781CB87}" sibTransId="{B86EA679-3BB7-43A0-95FA-F073B37B3DFA}"/>
    <dgm:cxn modelId="{549ABD03-D0A1-4BE9-8D42-65F9FD3C0458}" type="presOf" srcId="{7DD1162B-85B8-4AE2-A679-3C19E57AA918}" destId="{EA8CD7B0-6AB8-4247-8DF5-3860B789D147}" srcOrd="0" destOrd="0" presId="urn:microsoft.com/office/officeart/2008/layout/VerticalCircleList"/>
    <dgm:cxn modelId="{A679A449-C183-4260-97FA-C503904DAF51}" type="presParOf" srcId="{460E2401-D5C9-4F0D-BDDD-773FBAD035E6}" destId="{D1A49D77-FBE3-4B09-8E14-FFC885942989}" srcOrd="0" destOrd="0" presId="urn:microsoft.com/office/officeart/2008/layout/VerticalCircleList"/>
    <dgm:cxn modelId="{A1EAB5E5-1D5B-4D9B-89F9-AF60447C26D8}" type="presParOf" srcId="{D1A49D77-FBE3-4B09-8E14-FFC885942989}" destId="{B2D3CF51-5131-4079-BD74-3871AD2E28E9}" srcOrd="0" destOrd="0" presId="urn:microsoft.com/office/officeart/2008/layout/VerticalCircleList"/>
    <dgm:cxn modelId="{CA7EEE9E-0831-44F9-A3D6-12F65F60C236}" type="presParOf" srcId="{D1A49D77-FBE3-4B09-8E14-FFC885942989}" destId="{E9CC28A2-44FB-4762-AD81-AEAE3036AF37}" srcOrd="1" destOrd="0" presId="urn:microsoft.com/office/officeart/2008/layout/VerticalCircleList"/>
    <dgm:cxn modelId="{0D9D6A35-F302-4276-A0EE-325667D44F63}" type="presParOf" srcId="{D1A49D77-FBE3-4B09-8E14-FFC885942989}" destId="{CD114506-1C20-49EE-AF72-97DDFE2C3EB7}" srcOrd="2" destOrd="0" presId="urn:microsoft.com/office/officeart/2008/layout/VerticalCircleList"/>
    <dgm:cxn modelId="{07DD61C8-8089-426D-AEEA-0F78C87EC8CB}" type="presParOf" srcId="{460E2401-D5C9-4F0D-BDDD-773FBAD035E6}" destId="{18CB7471-2CE2-4865-9F3F-FE7B19C771A3}" srcOrd="1" destOrd="0" presId="urn:microsoft.com/office/officeart/2008/layout/VerticalCircleList"/>
    <dgm:cxn modelId="{12BD8207-160E-48AE-B040-455DC827F839}" type="presParOf" srcId="{18CB7471-2CE2-4865-9F3F-FE7B19C771A3}" destId="{312563BE-6C53-4268-B937-A1946AC7BD17}" srcOrd="0" destOrd="0" presId="urn:microsoft.com/office/officeart/2008/layout/VerticalCircleList"/>
    <dgm:cxn modelId="{E5C7A3BD-C5D6-414A-92F4-1B3847A4B051}" type="presParOf" srcId="{18CB7471-2CE2-4865-9F3F-FE7B19C771A3}" destId="{636AEB34-E70B-42AA-B7B7-C320F8E6CE93}" srcOrd="1" destOrd="0" presId="urn:microsoft.com/office/officeart/2008/layout/VerticalCircleList"/>
    <dgm:cxn modelId="{4B63AD1B-40B9-4FA6-9066-7B313BEBED70}" type="presParOf" srcId="{18CB7471-2CE2-4865-9F3F-FE7B19C771A3}" destId="{EA8CD7B0-6AB8-4247-8DF5-3860B789D147}" srcOrd="2" destOrd="0" presId="urn:microsoft.com/office/officeart/2008/layout/VerticalCircleList"/>
    <dgm:cxn modelId="{9135CCAC-2A38-457B-95DB-EF0AAB2AE6A8}" type="presParOf" srcId="{460E2401-D5C9-4F0D-BDDD-773FBAD035E6}" destId="{FB130558-695D-44E5-8D4E-F7CF7FB7750E}" srcOrd="2" destOrd="0" presId="urn:microsoft.com/office/officeart/2008/layout/VerticalCircleList"/>
    <dgm:cxn modelId="{77B7D25C-AEF5-4578-8774-7BB6FFF77BC4}" type="presParOf" srcId="{FB130558-695D-44E5-8D4E-F7CF7FB7750E}" destId="{653C93E9-C736-4DC2-AB5F-1A4C9F2D0073}" srcOrd="0" destOrd="0" presId="urn:microsoft.com/office/officeart/2008/layout/VerticalCircleList"/>
    <dgm:cxn modelId="{DDF904A7-0E96-4855-A698-A770E61E73DD}" type="presParOf" srcId="{FB130558-695D-44E5-8D4E-F7CF7FB7750E}" destId="{213BF66D-B0FF-4BD0-964C-86F488875983}" srcOrd="1" destOrd="0" presId="urn:microsoft.com/office/officeart/2008/layout/VerticalCircleList"/>
    <dgm:cxn modelId="{AD6DC221-6C8B-4190-BE57-8335AE32B6DF}" type="presParOf" srcId="{FB130558-695D-44E5-8D4E-F7CF7FB7750E}" destId="{3DF46B68-B26A-4E81-91AA-9FE71B948B7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97750C-2B80-4D3F-83F0-0621324EBF0C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D3BBFB3A-2FBE-45B6-9A1F-4353B8EA4192}">
      <dgm:prSet phldrT="[Texto]"/>
      <dgm:spPr/>
      <dgm:t>
        <a:bodyPr/>
        <a:lstStyle/>
        <a:p>
          <a:r>
            <a:rPr lang="pt-BR" dirty="0" smtClean="0"/>
            <a:t>Conselho da UC</a:t>
          </a:r>
          <a:endParaRPr lang="pt-BR" dirty="0"/>
        </a:p>
      </dgm:t>
    </dgm:pt>
    <dgm:pt modelId="{98053135-ECF3-433E-8FA1-59184EFFAE3E}" type="parTrans" cxnId="{237E0E6F-4D58-4869-993F-55CCECB695C3}">
      <dgm:prSet/>
      <dgm:spPr/>
      <dgm:t>
        <a:bodyPr/>
        <a:lstStyle/>
        <a:p>
          <a:endParaRPr lang="pt-BR"/>
        </a:p>
      </dgm:t>
    </dgm:pt>
    <dgm:pt modelId="{089414A6-AD99-4C8E-BC4A-EB2C8C59BE77}" type="sibTrans" cxnId="{237E0E6F-4D58-4869-993F-55CCECB695C3}">
      <dgm:prSet/>
      <dgm:spPr/>
      <dgm:t>
        <a:bodyPr/>
        <a:lstStyle/>
        <a:p>
          <a:endParaRPr lang="pt-BR"/>
        </a:p>
      </dgm:t>
    </dgm:pt>
    <dgm:pt modelId="{C23C1C77-E8EC-450E-ACEF-D0C7048B508F}">
      <dgm:prSet phldrT="[Texto]"/>
      <dgm:spPr/>
      <dgm:t>
        <a:bodyPr/>
        <a:lstStyle/>
        <a:p>
          <a:r>
            <a:rPr lang="pt-BR" dirty="0" smtClean="0"/>
            <a:t>Deliberação</a:t>
          </a:r>
          <a:endParaRPr lang="pt-BR" dirty="0"/>
        </a:p>
      </dgm:t>
    </dgm:pt>
    <dgm:pt modelId="{7A5FD354-51EB-4F8F-9005-60130253FD9E}" type="parTrans" cxnId="{ACEE7890-C719-49E6-8027-21EDED41D168}">
      <dgm:prSet/>
      <dgm:spPr/>
      <dgm:t>
        <a:bodyPr/>
        <a:lstStyle/>
        <a:p>
          <a:endParaRPr lang="pt-BR"/>
        </a:p>
      </dgm:t>
    </dgm:pt>
    <dgm:pt modelId="{54952332-03AD-47FB-BF7F-1861CFC41EB5}" type="sibTrans" cxnId="{ACEE7890-C719-49E6-8027-21EDED41D168}">
      <dgm:prSet/>
      <dgm:spPr/>
      <dgm:t>
        <a:bodyPr/>
        <a:lstStyle/>
        <a:p>
          <a:endParaRPr lang="pt-BR"/>
        </a:p>
      </dgm:t>
    </dgm:pt>
    <dgm:pt modelId="{539C0906-E8B9-4903-B538-1FC4F72A779E}">
      <dgm:prSet phldrT="[Texto]"/>
      <dgm:spPr/>
      <dgm:t>
        <a:bodyPr/>
        <a:lstStyle/>
        <a:p>
          <a:r>
            <a:rPr lang="pt-BR" dirty="0" smtClean="0"/>
            <a:t>CONSEMA – Conselho Estadual do Meio Ambiente (</a:t>
          </a:r>
          <a:r>
            <a:rPr lang="pt-BR" dirty="0" err="1" smtClean="0"/>
            <a:t>CTBio</a:t>
          </a:r>
          <a:r>
            <a:rPr lang="pt-BR" dirty="0" smtClean="0"/>
            <a:t> – Câmara Técnica de Biodiversidade e Plenária)</a:t>
          </a:r>
          <a:endParaRPr lang="pt-BR" dirty="0"/>
        </a:p>
      </dgm:t>
    </dgm:pt>
    <dgm:pt modelId="{74EA7E53-67B5-49D6-9D34-E6A3D8EECFDD}" type="parTrans" cxnId="{DFE7AF94-A7BB-4A93-8C53-557791EC7DB6}">
      <dgm:prSet/>
      <dgm:spPr/>
      <dgm:t>
        <a:bodyPr/>
        <a:lstStyle/>
        <a:p>
          <a:endParaRPr lang="pt-BR"/>
        </a:p>
      </dgm:t>
    </dgm:pt>
    <dgm:pt modelId="{1E4FD21C-8F8B-4D96-8A79-5056C742029D}" type="sibTrans" cxnId="{DFE7AF94-A7BB-4A93-8C53-557791EC7DB6}">
      <dgm:prSet/>
      <dgm:spPr/>
      <dgm:t>
        <a:bodyPr/>
        <a:lstStyle/>
        <a:p>
          <a:endParaRPr lang="pt-BR"/>
        </a:p>
      </dgm:t>
    </dgm:pt>
    <dgm:pt modelId="{76316E37-F547-4D25-8A6D-71F53E775EB0}">
      <dgm:prSet phldrT="[Texto]"/>
      <dgm:spPr/>
      <dgm:t>
        <a:bodyPr/>
        <a:lstStyle/>
        <a:p>
          <a:r>
            <a:rPr lang="pt-BR" dirty="0" smtClean="0"/>
            <a:t>Consulta Pública</a:t>
          </a:r>
          <a:endParaRPr lang="pt-BR" dirty="0"/>
        </a:p>
      </dgm:t>
    </dgm:pt>
    <dgm:pt modelId="{73854434-8496-4485-B9AC-ED672B15F92C}" type="sibTrans" cxnId="{C49B96C1-5EFD-4163-B89B-6F33C43316D5}">
      <dgm:prSet/>
      <dgm:spPr/>
      <dgm:t>
        <a:bodyPr/>
        <a:lstStyle/>
        <a:p>
          <a:endParaRPr lang="pt-BR"/>
        </a:p>
      </dgm:t>
    </dgm:pt>
    <dgm:pt modelId="{D71DFF37-DB13-4FCF-AFDC-1930C13AC70A}" type="parTrans" cxnId="{C49B96C1-5EFD-4163-B89B-6F33C43316D5}">
      <dgm:prSet/>
      <dgm:spPr/>
      <dgm:t>
        <a:bodyPr/>
        <a:lstStyle/>
        <a:p>
          <a:endParaRPr lang="pt-BR"/>
        </a:p>
      </dgm:t>
    </dgm:pt>
    <dgm:pt modelId="{E42C7DC3-755D-5340-B8F4-E25E91C016E1}">
      <dgm:prSet phldrT="[Texto]"/>
      <dgm:spPr/>
      <dgm:t>
        <a:bodyPr/>
        <a:lstStyle/>
        <a:p>
          <a:r>
            <a:rPr lang="pt-BR" dirty="0" smtClean="0"/>
            <a:t>Portal Planos de Manejo</a:t>
          </a:r>
          <a:endParaRPr lang="pt-BR" dirty="0"/>
        </a:p>
      </dgm:t>
    </dgm:pt>
    <dgm:pt modelId="{9A217A59-959D-DC48-AC58-FF4E0DEB9BB1}" type="parTrans" cxnId="{22BA6AA7-951A-AB45-87ED-10DCAB5F805C}">
      <dgm:prSet/>
      <dgm:spPr/>
      <dgm:t>
        <a:bodyPr/>
        <a:lstStyle/>
        <a:p>
          <a:endParaRPr lang="pt-BR"/>
        </a:p>
      </dgm:t>
    </dgm:pt>
    <dgm:pt modelId="{48C347E6-1C5C-9143-B0DF-8807DDEDA815}" type="sibTrans" cxnId="{22BA6AA7-951A-AB45-87ED-10DCAB5F805C}">
      <dgm:prSet/>
      <dgm:spPr/>
      <dgm:t>
        <a:bodyPr/>
        <a:lstStyle/>
        <a:p>
          <a:endParaRPr lang="pt-BR"/>
        </a:p>
      </dgm:t>
    </dgm:pt>
    <dgm:pt modelId="{741A672B-DAF4-4053-A5CD-D3F884DEB217}" type="pres">
      <dgm:prSet presAssocID="{DC97750C-2B80-4D3F-83F0-0621324EBF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7F0BE07-9625-4BA8-ABDC-7BF222A74986}" type="pres">
      <dgm:prSet presAssocID="{76316E37-F547-4D25-8A6D-71F53E775EB0}" presName="composite" presStyleCnt="0"/>
      <dgm:spPr/>
      <dgm:t>
        <a:bodyPr/>
        <a:lstStyle/>
        <a:p>
          <a:endParaRPr lang="pt-BR"/>
        </a:p>
      </dgm:t>
    </dgm:pt>
    <dgm:pt modelId="{C04B6734-1B87-41D0-B153-C9D2AD01FACB}" type="pres">
      <dgm:prSet presAssocID="{76316E37-F547-4D25-8A6D-71F53E775EB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0769B2-E265-49E2-A31B-5875D53D0222}" type="pres">
      <dgm:prSet presAssocID="{76316E37-F547-4D25-8A6D-71F53E775EB0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17C1D9-E75F-4E0E-9D6E-699C158625C0}" type="pres">
      <dgm:prSet presAssocID="{73854434-8496-4485-B9AC-ED672B15F92C}" presName="sp" presStyleCnt="0"/>
      <dgm:spPr/>
      <dgm:t>
        <a:bodyPr/>
        <a:lstStyle/>
        <a:p>
          <a:endParaRPr lang="pt-BR"/>
        </a:p>
      </dgm:t>
    </dgm:pt>
    <dgm:pt modelId="{0E7A971E-3D64-4E76-AE29-D85CEC503926}" type="pres">
      <dgm:prSet presAssocID="{C23C1C77-E8EC-450E-ACEF-D0C7048B508F}" presName="composite" presStyleCnt="0"/>
      <dgm:spPr/>
      <dgm:t>
        <a:bodyPr/>
        <a:lstStyle/>
        <a:p>
          <a:endParaRPr lang="pt-BR"/>
        </a:p>
      </dgm:t>
    </dgm:pt>
    <dgm:pt modelId="{CE31B557-8DFF-4C13-A143-70A61F99E200}" type="pres">
      <dgm:prSet presAssocID="{C23C1C77-E8EC-450E-ACEF-D0C7048B508F}" presName="parentText" presStyleLbl="alignNode1" presStyleIdx="1" presStyleCnt="2" custLinFactNeighborX="-5817" custLinFactNeighborY="3439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2F5A3C-E6F4-4514-8CE3-2570A9869A11}" type="pres">
      <dgm:prSet presAssocID="{C23C1C77-E8EC-450E-ACEF-D0C7048B508F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37E0E6F-4D58-4869-993F-55CCECB695C3}" srcId="{76316E37-F547-4D25-8A6D-71F53E775EB0}" destId="{D3BBFB3A-2FBE-45B6-9A1F-4353B8EA4192}" srcOrd="0" destOrd="0" parTransId="{98053135-ECF3-433E-8FA1-59184EFFAE3E}" sibTransId="{089414A6-AD99-4C8E-BC4A-EB2C8C59BE77}"/>
    <dgm:cxn modelId="{D1C4D5F7-C5E1-4064-9BF1-23F135041E58}" type="presOf" srcId="{DC97750C-2B80-4D3F-83F0-0621324EBF0C}" destId="{741A672B-DAF4-4053-A5CD-D3F884DEB217}" srcOrd="0" destOrd="0" presId="urn:microsoft.com/office/officeart/2005/8/layout/chevron2"/>
    <dgm:cxn modelId="{DFE7AF94-A7BB-4A93-8C53-557791EC7DB6}" srcId="{C23C1C77-E8EC-450E-ACEF-D0C7048B508F}" destId="{539C0906-E8B9-4903-B538-1FC4F72A779E}" srcOrd="0" destOrd="0" parTransId="{74EA7E53-67B5-49D6-9D34-E6A3D8EECFDD}" sibTransId="{1E4FD21C-8F8B-4D96-8A79-5056C742029D}"/>
    <dgm:cxn modelId="{C49B96C1-5EFD-4163-B89B-6F33C43316D5}" srcId="{DC97750C-2B80-4D3F-83F0-0621324EBF0C}" destId="{76316E37-F547-4D25-8A6D-71F53E775EB0}" srcOrd="0" destOrd="0" parTransId="{D71DFF37-DB13-4FCF-AFDC-1930C13AC70A}" sibTransId="{73854434-8496-4485-B9AC-ED672B15F92C}"/>
    <dgm:cxn modelId="{52C30221-C344-4F14-8F56-BC032935C506}" type="presOf" srcId="{539C0906-E8B9-4903-B538-1FC4F72A779E}" destId="{7B2F5A3C-E6F4-4514-8CE3-2570A9869A11}" srcOrd="0" destOrd="0" presId="urn:microsoft.com/office/officeart/2005/8/layout/chevron2"/>
    <dgm:cxn modelId="{F105E476-34CC-4A9D-AD6C-E25D7AB026E4}" type="presOf" srcId="{E42C7DC3-755D-5340-B8F4-E25E91C016E1}" destId="{440769B2-E265-49E2-A31B-5875D53D0222}" srcOrd="0" destOrd="1" presId="urn:microsoft.com/office/officeart/2005/8/layout/chevron2"/>
    <dgm:cxn modelId="{24C46CBC-0E55-4F14-93FB-6C4CD0CFCD60}" type="presOf" srcId="{76316E37-F547-4D25-8A6D-71F53E775EB0}" destId="{C04B6734-1B87-41D0-B153-C9D2AD01FACB}" srcOrd="0" destOrd="0" presId="urn:microsoft.com/office/officeart/2005/8/layout/chevron2"/>
    <dgm:cxn modelId="{ACEE7890-C719-49E6-8027-21EDED41D168}" srcId="{DC97750C-2B80-4D3F-83F0-0621324EBF0C}" destId="{C23C1C77-E8EC-450E-ACEF-D0C7048B508F}" srcOrd="1" destOrd="0" parTransId="{7A5FD354-51EB-4F8F-9005-60130253FD9E}" sibTransId="{54952332-03AD-47FB-BF7F-1861CFC41EB5}"/>
    <dgm:cxn modelId="{22BA6AA7-951A-AB45-87ED-10DCAB5F805C}" srcId="{76316E37-F547-4D25-8A6D-71F53E775EB0}" destId="{E42C7DC3-755D-5340-B8F4-E25E91C016E1}" srcOrd="1" destOrd="0" parTransId="{9A217A59-959D-DC48-AC58-FF4E0DEB9BB1}" sibTransId="{48C347E6-1C5C-9143-B0DF-8807DDEDA815}"/>
    <dgm:cxn modelId="{CF082D4D-ED43-4FE6-ABBB-416994395071}" type="presOf" srcId="{D3BBFB3A-2FBE-45B6-9A1F-4353B8EA4192}" destId="{440769B2-E265-49E2-A31B-5875D53D0222}" srcOrd="0" destOrd="0" presId="urn:microsoft.com/office/officeart/2005/8/layout/chevron2"/>
    <dgm:cxn modelId="{3C6332B6-167D-4EB3-9554-B707CDB83EDE}" type="presOf" srcId="{C23C1C77-E8EC-450E-ACEF-D0C7048B508F}" destId="{CE31B557-8DFF-4C13-A143-70A61F99E200}" srcOrd="0" destOrd="0" presId="urn:microsoft.com/office/officeart/2005/8/layout/chevron2"/>
    <dgm:cxn modelId="{0EB85227-4D95-441C-9F14-1DF1889A3511}" type="presParOf" srcId="{741A672B-DAF4-4053-A5CD-D3F884DEB217}" destId="{77F0BE07-9625-4BA8-ABDC-7BF222A74986}" srcOrd="0" destOrd="0" presId="urn:microsoft.com/office/officeart/2005/8/layout/chevron2"/>
    <dgm:cxn modelId="{9FB480BF-B85B-40C6-9243-9CE8EF32F3D1}" type="presParOf" srcId="{77F0BE07-9625-4BA8-ABDC-7BF222A74986}" destId="{C04B6734-1B87-41D0-B153-C9D2AD01FACB}" srcOrd="0" destOrd="0" presId="urn:microsoft.com/office/officeart/2005/8/layout/chevron2"/>
    <dgm:cxn modelId="{7C108797-CDE1-4785-9C8A-D60BBA2E6BBB}" type="presParOf" srcId="{77F0BE07-9625-4BA8-ABDC-7BF222A74986}" destId="{440769B2-E265-49E2-A31B-5875D53D0222}" srcOrd="1" destOrd="0" presId="urn:microsoft.com/office/officeart/2005/8/layout/chevron2"/>
    <dgm:cxn modelId="{D58BCDAE-ACC8-4BD3-9D6E-F0CA5E4E734A}" type="presParOf" srcId="{741A672B-DAF4-4053-A5CD-D3F884DEB217}" destId="{1D17C1D9-E75F-4E0E-9D6E-699C158625C0}" srcOrd="1" destOrd="0" presId="urn:microsoft.com/office/officeart/2005/8/layout/chevron2"/>
    <dgm:cxn modelId="{AAA6B062-BE61-4966-B486-7ADEEB7D53F0}" type="presParOf" srcId="{741A672B-DAF4-4053-A5CD-D3F884DEB217}" destId="{0E7A971E-3D64-4E76-AE29-D85CEC503926}" srcOrd="2" destOrd="0" presId="urn:microsoft.com/office/officeart/2005/8/layout/chevron2"/>
    <dgm:cxn modelId="{A81B2608-F9D1-4E88-B2FA-B50B91957A9F}" type="presParOf" srcId="{0E7A971E-3D64-4E76-AE29-D85CEC503926}" destId="{CE31B557-8DFF-4C13-A143-70A61F99E200}" srcOrd="0" destOrd="0" presId="urn:microsoft.com/office/officeart/2005/8/layout/chevron2"/>
    <dgm:cxn modelId="{B16BD8F0-F45A-480B-B007-8B656C0724D4}" type="presParOf" srcId="{0E7A971E-3D64-4E76-AE29-D85CEC503926}" destId="{7B2F5A3C-E6F4-4514-8CE3-2570A9869A1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8A6249-1EF2-4F70-BFD7-4E3256B76ED8}" type="doc">
      <dgm:prSet loTypeId="urn:microsoft.com/office/officeart/2005/8/layout/chevron1" loCatId="process" qsTypeId="urn:microsoft.com/office/officeart/2005/8/quickstyle/simple2" qsCatId="simple" csTypeId="urn:microsoft.com/office/officeart/2005/8/colors/accent5_1" csCatId="accent5" phldr="1"/>
      <dgm:spPr/>
    </dgm:pt>
    <dgm:pt modelId="{413FE48A-C92D-444C-9403-21C300857122}">
      <dgm:prSet phldrT="[Texto]"/>
      <dgm:spPr/>
      <dgm:t>
        <a:bodyPr/>
        <a:lstStyle/>
        <a:p>
          <a:r>
            <a:rPr lang="pt-BR" dirty="0" smtClean="0"/>
            <a:t>Programas</a:t>
          </a:r>
          <a:endParaRPr lang="pt-BR" dirty="0"/>
        </a:p>
      </dgm:t>
    </dgm:pt>
    <dgm:pt modelId="{2B29E1DB-E4B0-4801-99C9-144F16C0874F}" type="parTrans" cxnId="{2A3524CF-CC40-45ED-BC94-EDA211DB4E5D}">
      <dgm:prSet/>
      <dgm:spPr/>
      <dgm:t>
        <a:bodyPr/>
        <a:lstStyle/>
        <a:p>
          <a:endParaRPr lang="pt-BR"/>
        </a:p>
      </dgm:t>
    </dgm:pt>
    <dgm:pt modelId="{E2A9C237-048F-497D-B306-0EBA87646FE1}" type="sibTrans" cxnId="{2A3524CF-CC40-45ED-BC94-EDA211DB4E5D}">
      <dgm:prSet/>
      <dgm:spPr/>
      <dgm:t>
        <a:bodyPr/>
        <a:lstStyle/>
        <a:p>
          <a:endParaRPr lang="pt-BR"/>
        </a:p>
      </dgm:t>
    </dgm:pt>
    <dgm:pt modelId="{AA9D5616-791D-4672-9E45-A88A98376683}">
      <dgm:prSet phldrT="[Texto]"/>
      <dgm:spPr/>
      <dgm:t>
        <a:bodyPr/>
        <a:lstStyle/>
        <a:p>
          <a:r>
            <a:rPr lang="pt-BR" dirty="0" smtClean="0"/>
            <a:t>Devolutiva e Manifestação</a:t>
          </a:r>
          <a:endParaRPr lang="pt-BR" dirty="0"/>
        </a:p>
      </dgm:t>
    </dgm:pt>
    <dgm:pt modelId="{5D3A9AA8-A111-4B17-8A8C-668FFAE962B9}" type="parTrans" cxnId="{AC1D1FF7-CBE5-4EB3-A38F-0BBEA38AAD1B}">
      <dgm:prSet/>
      <dgm:spPr/>
      <dgm:t>
        <a:bodyPr/>
        <a:lstStyle/>
        <a:p>
          <a:endParaRPr lang="pt-BR"/>
        </a:p>
      </dgm:t>
    </dgm:pt>
    <dgm:pt modelId="{A57DBDBE-1CB7-4C28-B366-2172EFFDA83B}" type="sibTrans" cxnId="{AC1D1FF7-CBE5-4EB3-A38F-0BBEA38AAD1B}">
      <dgm:prSet/>
      <dgm:spPr/>
      <dgm:t>
        <a:bodyPr/>
        <a:lstStyle/>
        <a:p>
          <a:endParaRPr lang="pt-BR"/>
        </a:p>
      </dgm:t>
    </dgm:pt>
    <dgm:pt modelId="{D663A7CC-21AB-4A69-94EF-5093EF296F3A}">
      <dgm:prSet phldrT="[Texto]"/>
      <dgm:spPr>
        <a:solidFill>
          <a:schemeClr val="bg1"/>
        </a:solidFill>
      </dgm:spPr>
      <dgm:t>
        <a:bodyPr/>
        <a:lstStyle/>
        <a:p>
          <a:r>
            <a:rPr lang="pt-BR" dirty="0" smtClean="0"/>
            <a:t>Diagnóstico</a:t>
          </a:r>
          <a:endParaRPr lang="pt-BR" dirty="0"/>
        </a:p>
      </dgm:t>
    </dgm:pt>
    <dgm:pt modelId="{4F999B6D-2592-48C1-B507-997E47643B0D}" type="parTrans" cxnId="{264ADC2F-9931-4151-8125-1DC13B497B64}">
      <dgm:prSet/>
      <dgm:spPr/>
      <dgm:t>
        <a:bodyPr/>
        <a:lstStyle/>
        <a:p>
          <a:endParaRPr lang="pt-BR"/>
        </a:p>
      </dgm:t>
    </dgm:pt>
    <dgm:pt modelId="{B603EDCF-4000-465F-9A4A-EF5DE37E50DC}" type="sibTrans" cxnId="{264ADC2F-9931-4151-8125-1DC13B497B64}">
      <dgm:prSet/>
      <dgm:spPr/>
      <dgm:t>
        <a:bodyPr/>
        <a:lstStyle/>
        <a:p>
          <a:endParaRPr lang="pt-BR"/>
        </a:p>
      </dgm:t>
    </dgm:pt>
    <dgm:pt modelId="{BCE4CB98-06F0-4B27-BAA1-2A45F161F63C}">
      <dgm:prSet phldrT="[Texto]"/>
      <dgm:spPr/>
      <dgm:t>
        <a:bodyPr/>
        <a:lstStyle/>
        <a:p>
          <a:r>
            <a:rPr lang="pt-BR" dirty="0" smtClean="0"/>
            <a:t>Zoneamento</a:t>
          </a:r>
          <a:endParaRPr lang="pt-BR" dirty="0"/>
        </a:p>
      </dgm:t>
    </dgm:pt>
    <dgm:pt modelId="{2F41688E-4D77-43BA-BB32-47E9764E30BA}" type="parTrans" cxnId="{B38BA853-56DF-4109-8995-BFB3B32DD969}">
      <dgm:prSet/>
      <dgm:spPr/>
      <dgm:t>
        <a:bodyPr/>
        <a:lstStyle/>
        <a:p>
          <a:endParaRPr lang="pt-BR"/>
        </a:p>
      </dgm:t>
    </dgm:pt>
    <dgm:pt modelId="{C9DB195E-3DA5-40B6-AD06-FC6C435B810C}" type="sibTrans" cxnId="{B38BA853-56DF-4109-8995-BFB3B32DD969}">
      <dgm:prSet/>
      <dgm:spPr/>
      <dgm:t>
        <a:bodyPr/>
        <a:lstStyle/>
        <a:p>
          <a:endParaRPr lang="pt-BR"/>
        </a:p>
      </dgm:t>
    </dgm:pt>
    <dgm:pt modelId="{4B76296B-9BDF-4CC1-BB41-A2B45848012B}" type="pres">
      <dgm:prSet presAssocID="{758A6249-1EF2-4F70-BFD7-4E3256B76ED8}" presName="Name0" presStyleCnt="0">
        <dgm:presLayoutVars>
          <dgm:dir/>
          <dgm:animLvl val="lvl"/>
          <dgm:resizeHandles val="exact"/>
        </dgm:presLayoutVars>
      </dgm:prSet>
      <dgm:spPr/>
    </dgm:pt>
    <dgm:pt modelId="{4EDE9B95-812B-430B-B5A3-C7A331FF54F4}" type="pres">
      <dgm:prSet presAssocID="{D663A7CC-21AB-4A69-94EF-5093EF296F3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AEB1DC-EDCA-4DF0-9887-F07F632757E2}" type="pres">
      <dgm:prSet presAssocID="{B603EDCF-4000-465F-9A4A-EF5DE37E50DC}" presName="parTxOnlySpace" presStyleCnt="0"/>
      <dgm:spPr/>
    </dgm:pt>
    <dgm:pt modelId="{48C2D00F-E2E7-423F-9025-E8659B7F10FA}" type="pres">
      <dgm:prSet presAssocID="{BCE4CB98-06F0-4B27-BAA1-2A45F161F63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A8F3E3-26D0-4267-B4B3-0DCCE9C7D9D8}" type="pres">
      <dgm:prSet presAssocID="{C9DB195E-3DA5-40B6-AD06-FC6C435B810C}" presName="parTxOnlySpace" presStyleCnt="0"/>
      <dgm:spPr/>
    </dgm:pt>
    <dgm:pt modelId="{400459FE-5FB7-4C4A-9595-3FA8C2020F3F}" type="pres">
      <dgm:prSet presAssocID="{413FE48A-C92D-444C-9403-21C30085712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EE251F-2529-4138-9C5B-7172BF310333}" type="pres">
      <dgm:prSet presAssocID="{E2A9C237-048F-497D-B306-0EBA87646FE1}" presName="parTxOnlySpace" presStyleCnt="0"/>
      <dgm:spPr/>
    </dgm:pt>
    <dgm:pt modelId="{628229D7-72D6-40C9-946F-580D9F2FB9C4}" type="pres">
      <dgm:prSet presAssocID="{AA9D5616-791D-4672-9E45-A88A9837668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C1D1FF7-CBE5-4EB3-A38F-0BBEA38AAD1B}" srcId="{758A6249-1EF2-4F70-BFD7-4E3256B76ED8}" destId="{AA9D5616-791D-4672-9E45-A88A98376683}" srcOrd="3" destOrd="0" parTransId="{5D3A9AA8-A111-4B17-8A8C-668FFAE962B9}" sibTransId="{A57DBDBE-1CB7-4C28-B366-2172EFFDA83B}"/>
    <dgm:cxn modelId="{877B6413-0927-4A5F-9ADB-03042B8F989E}" type="presOf" srcId="{D663A7CC-21AB-4A69-94EF-5093EF296F3A}" destId="{4EDE9B95-812B-430B-B5A3-C7A331FF54F4}" srcOrd="0" destOrd="0" presId="urn:microsoft.com/office/officeart/2005/8/layout/chevron1"/>
    <dgm:cxn modelId="{B9130731-2A72-4A09-8A4F-1A080CC82FB0}" type="presOf" srcId="{413FE48A-C92D-444C-9403-21C300857122}" destId="{400459FE-5FB7-4C4A-9595-3FA8C2020F3F}" srcOrd="0" destOrd="0" presId="urn:microsoft.com/office/officeart/2005/8/layout/chevron1"/>
    <dgm:cxn modelId="{6B971559-3F37-43D5-8254-F49AD52D6C81}" type="presOf" srcId="{758A6249-1EF2-4F70-BFD7-4E3256B76ED8}" destId="{4B76296B-9BDF-4CC1-BB41-A2B45848012B}" srcOrd="0" destOrd="0" presId="urn:microsoft.com/office/officeart/2005/8/layout/chevron1"/>
    <dgm:cxn modelId="{2A3524CF-CC40-45ED-BC94-EDA211DB4E5D}" srcId="{758A6249-1EF2-4F70-BFD7-4E3256B76ED8}" destId="{413FE48A-C92D-444C-9403-21C300857122}" srcOrd="2" destOrd="0" parTransId="{2B29E1DB-E4B0-4801-99C9-144F16C0874F}" sibTransId="{E2A9C237-048F-497D-B306-0EBA87646FE1}"/>
    <dgm:cxn modelId="{264ADC2F-9931-4151-8125-1DC13B497B64}" srcId="{758A6249-1EF2-4F70-BFD7-4E3256B76ED8}" destId="{D663A7CC-21AB-4A69-94EF-5093EF296F3A}" srcOrd="0" destOrd="0" parTransId="{4F999B6D-2592-48C1-B507-997E47643B0D}" sibTransId="{B603EDCF-4000-465F-9A4A-EF5DE37E50DC}"/>
    <dgm:cxn modelId="{B38BA853-56DF-4109-8995-BFB3B32DD969}" srcId="{758A6249-1EF2-4F70-BFD7-4E3256B76ED8}" destId="{BCE4CB98-06F0-4B27-BAA1-2A45F161F63C}" srcOrd="1" destOrd="0" parTransId="{2F41688E-4D77-43BA-BB32-47E9764E30BA}" sibTransId="{C9DB195E-3DA5-40B6-AD06-FC6C435B810C}"/>
    <dgm:cxn modelId="{B8A1A49D-7AC6-4D87-95BF-459B3B2B6E63}" type="presOf" srcId="{BCE4CB98-06F0-4B27-BAA1-2A45F161F63C}" destId="{48C2D00F-E2E7-423F-9025-E8659B7F10FA}" srcOrd="0" destOrd="0" presId="urn:microsoft.com/office/officeart/2005/8/layout/chevron1"/>
    <dgm:cxn modelId="{4F99BD04-53BF-4595-99EC-1AF674103955}" type="presOf" srcId="{AA9D5616-791D-4672-9E45-A88A98376683}" destId="{628229D7-72D6-40C9-946F-580D9F2FB9C4}" srcOrd="0" destOrd="0" presId="urn:microsoft.com/office/officeart/2005/8/layout/chevron1"/>
    <dgm:cxn modelId="{4D4E582F-B43D-4989-AF7D-7A1F6760FC74}" type="presParOf" srcId="{4B76296B-9BDF-4CC1-BB41-A2B45848012B}" destId="{4EDE9B95-812B-430B-B5A3-C7A331FF54F4}" srcOrd="0" destOrd="0" presId="urn:microsoft.com/office/officeart/2005/8/layout/chevron1"/>
    <dgm:cxn modelId="{4F6D0D9B-4ECE-4DF7-A9CF-851801C3516B}" type="presParOf" srcId="{4B76296B-9BDF-4CC1-BB41-A2B45848012B}" destId="{FFAEB1DC-EDCA-4DF0-9887-F07F632757E2}" srcOrd="1" destOrd="0" presId="urn:microsoft.com/office/officeart/2005/8/layout/chevron1"/>
    <dgm:cxn modelId="{C20346B7-1092-46D4-AFB7-5C8F6A4A8C1A}" type="presParOf" srcId="{4B76296B-9BDF-4CC1-BB41-A2B45848012B}" destId="{48C2D00F-E2E7-423F-9025-E8659B7F10FA}" srcOrd="2" destOrd="0" presId="urn:microsoft.com/office/officeart/2005/8/layout/chevron1"/>
    <dgm:cxn modelId="{064D135C-799E-4D4C-B7B7-F29914883A13}" type="presParOf" srcId="{4B76296B-9BDF-4CC1-BB41-A2B45848012B}" destId="{06A8F3E3-26D0-4267-B4B3-0DCCE9C7D9D8}" srcOrd="3" destOrd="0" presId="urn:microsoft.com/office/officeart/2005/8/layout/chevron1"/>
    <dgm:cxn modelId="{548585F7-044E-473D-B220-3264AFEC1FD5}" type="presParOf" srcId="{4B76296B-9BDF-4CC1-BB41-A2B45848012B}" destId="{400459FE-5FB7-4C4A-9595-3FA8C2020F3F}" srcOrd="4" destOrd="0" presId="urn:microsoft.com/office/officeart/2005/8/layout/chevron1"/>
    <dgm:cxn modelId="{D71F9F40-6A1D-47EF-A232-8A0781368B21}" type="presParOf" srcId="{4B76296B-9BDF-4CC1-BB41-A2B45848012B}" destId="{DEEE251F-2529-4138-9C5B-7172BF310333}" srcOrd="5" destOrd="0" presId="urn:microsoft.com/office/officeart/2005/8/layout/chevron1"/>
    <dgm:cxn modelId="{B92BD045-C2B7-480B-9455-F34C19166964}" type="presParOf" srcId="{4B76296B-9BDF-4CC1-BB41-A2B45848012B}" destId="{628229D7-72D6-40C9-946F-580D9F2FB9C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8A6249-1EF2-4F70-BFD7-4E3256B76ED8}" type="doc">
      <dgm:prSet loTypeId="urn:microsoft.com/office/officeart/2005/8/layout/chevron1" loCatId="process" qsTypeId="urn:microsoft.com/office/officeart/2005/8/quickstyle/simple2" qsCatId="simple" csTypeId="urn:microsoft.com/office/officeart/2005/8/colors/accent5_1" csCatId="accent5" phldr="1"/>
      <dgm:spPr/>
    </dgm:pt>
    <dgm:pt modelId="{413FE48A-C92D-444C-9403-21C300857122}">
      <dgm:prSet phldrT="[Texto]"/>
      <dgm:spPr>
        <a:noFill/>
      </dgm:spPr>
      <dgm:t>
        <a:bodyPr/>
        <a:lstStyle/>
        <a:p>
          <a:r>
            <a:rPr lang="pt-BR" dirty="0" smtClean="0"/>
            <a:t>Programas</a:t>
          </a:r>
          <a:endParaRPr lang="pt-BR" dirty="0"/>
        </a:p>
      </dgm:t>
    </dgm:pt>
    <dgm:pt modelId="{2B29E1DB-E4B0-4801-99C9-144F16C0874F}" type="parTrans" cxnId="{2A3524CF-CC40-45ED-BC94-EDA211DB4E5D}">
      <dgm:prSet/>
      <dgm:spPr/>
      <dgm:t>
        <a:bodyPr/>
        <a:lstStyle/>
        <a:p>
          <a:endParaRPr lang="pt-BR"/>
        </a:p>
      </dgm:t>
    </dgm:pt>
    <dgm:pt modelId="{E2A9C237-048F-497D-B306-0EBA87646FE1}" type="sibTrans" cxnId="{2A3524CF-CC40-45ED-BC94-EDA211DB4E5D}">
      <dgm:prSet/>
      <dgm:spPr/>
      <dgm:t>
        <a:bodyPr/>
        <a:lstStyle/>
        <a:p>
          <a:endParaRPr lang="pt-BR"/>
        </a:p>
      </dgm:t>
    </dgm:pt>
    <dgm:pt modelId="{AA9D5616-791D-4672-9E45-A88A98376683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dirty="0" smtClean="0"/>
            <a:t>Devolutiva e Manifestação</a:t>
          </a:r>
          <a:endParaRPr lang="pt-BR" dirty="0"/>
        </a:p>
      </dgm:t>
    </dgm:pt>
    <dgm:pt modelId="{5D3A9AA8-A111-4B17-8A8C-668FFAE962B9}" type="parTrans" cxnId="{AC1D1FF7-CBE5-4EB3-A38F-0BBEA38AAD1B}">
      <dgm:prSet/>
      <dgm:spPr/>
      <dgm:t>
        <a:bodyPr/>
        <a:lstStyle/>
        <a:p>
          <a:endParaRPr lang="pt-BR"/>
        </a:p>
      </dgm:t>
    </dgm:pt>
    <dgm:pt modelId="{A57DBDBE-1CB7-4C28-B366-2172EFFDA83B}" type="sibTrans" cxnId="{AC1D1FF7-CBE5-4EB3-A38F-0BBEA38AAD1B}">
      <dgm:prSet/>
      <dgm:spPr/>
      <dgm:t>
        <a:bodyPr/>
        <a:lstStyle/>
        <a:p>
          <a:endParaRPr lang="pt-BR"/>
        </a:p>
      </dgm:t>
    </dgm:pt>
    <dgm:pt modelId="{D663A7CC-21AB-4A69-94EF-5093EF296F3A}">
      <dgm:prSet phldrT="[Texto]"/>
      <dgm:spPr>
        <a:noFill/>
      </dgm:spPr>
      <dgm:t>
        <a:bodyPr/>
        <a:lstStyle/>
        <a:p>
          <a:r>
            <a:rPr lang="pt-BR" dirty="0" smtClean="0"/>
            <a:t>Diagnóstico</a:t>
          </a:r>
          <a:endParaRPr lang="pt-BR" dirty="0"/>
        </a:p>
      </dgm:t>
    </dgm:pt>
    <dgm:pt modelId="{4F999B6D-2592-48C1-B507-997E47643B0D}" type="parTrans" cxnId="{264ADC2F-9931-4151-8125-1DC13B497B64}">
      <dgm:prSet/>
      <dgm:spPr/>
      <dgm:t>
        <a:bodyPr/>
        <a:lstStyle/>
        <a:p>
          <a:endParaRPr lang="pt-BR"/>
        </a:p>
      </dgm:t>
    </dgm:pt>
    <dgm:pt modelId="{B603EDCF-4000-465F-9A4A-EF5DE37E50DC}" type="sibTrans" cxnId="{264ADC2F-9931-4151-8125-1DC13B497B64}">
      <dgm:prSet/>
      <dgm:spPr/>
      <dgm:t>
        <a:bodyPr/>
        <a:lstStyle/>
        <a:p>
          <a:endParaRPr lang="pt-BR"/>
        </a:p>
      </dgm:t>
    </dgm:pt>
    <dgm:pt modelId="{BCE4CB98-06F0-4B27-BAA1-2A45F161F63C}">
      <dgm:prSet phldrT="[Texto]"/>
      <dgm:spPr>
        <a:noFill/>
      </dgm:spPr>
      <dgm:t>
        <a:bodyPr/>
        <a:lstStyle/>
        <a:p>
          <a:r>
            <a:rPr lang="pt-BR" dirty="0" smtClean="0"/>
            <a:t>Zoneamento</a:t>
          </a:r>
          <a:endParaRPr lang="pt-BR" dirty="0"/>
        </a:p>
      </dgm:t>
    </dgm:pt>
    <dgm:pt modelId="{2F41688E-4D77-43BA-BB32-47E9764E30BA}" type="parTrans" cxnId="{B38BA853-56DF-4109-8995-BFB3B32DD969}">
      <dgm:prSet/>
      <dgm:spPr/>
      <dgm:t>
        <a:bodyPr/>
        <a:lstStyle/>
        <a:p>
          <a:endParaRPr lang="pt-BR"/>
        </a:p>
      </dgm:t>
    </dgm:pt>
    <dgm:pt modelId="{C9DB195E-3DA5-40B6-AD06-FC6C435B810C}" type="sibTrans" cxnId="{B38BA853-56DF-4109-8995-BFB3B32DD969}">
      <dgm:prSet/>
      <dgm:spPr/>
      <dgm:t>
        <a:bodyPr/>
        <a:lstStyle/>
        <a:p>
          <a:endParaRPr lang="pt-BR"/>
        </a:p>
      </dgm:t>
    </dgm:pt>
    <dgm:pt modelId="{4B76296B-9BDF-4CC1-BB41-A2B45848012B}" type="pres">
      <dgm:prSet presAssocID="{758A6249-1EF2-4F70-BFD7-4E3256B76ED8}" presName="Name0" presStyleCnt="0">
        <dgm:presLayoutVars>
          <dgm:dir/>
          <dgm:animLvl val="lvl"/>
          <dgm:resizeHandles val="exact"/>
        </dgm:presLayoutVars>
      </dgm:prSet>
      <dgm:spPr/>
    </dgm:pt>
    <dgm:pt modelId="{4EDE9B95-812B-430B-B5A3-C7A331FF54F4}" type="pres">
      <dgm:prSet presAssocID="{D663A7CC-21AB-4A69-94EF-5093EF296F3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AEB1DC-EDCA-4DF0-9887-F07F632757E2}" type="pres">
      <dgm:prSet presAssocID="{B603EDCF-4000-465F-9A4A-EF5DE37E50DC}" presName="parTxOnlySpace" presStyleCnt="0"/>
      <dgm:spPr/>
    </dgm:pt>
    <dgm:pt modelId="{48C2D00F-E2E7-423F-9025-E8659B7F10FA}" type="pres">
      <dgm:prSet presAssocID="{BCE4CB98-06F0-4B27-BAA1-2A45F161F63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A8F3E3-26D0-4267-B4B3-0DCCE9C7D9D8}" type="pres">
      <dgm:prSet presAssocID="{C9DB195E-3DA5-40B6-AD06-FC6C435B810C}" presName="parTxOnlySpace" presStyleCnt="0"/>
      <dgm:spPr/>
    </dgm:pt>
    <dgm:pt modelId="{400459FE-5FB7-4C4A-9595-3FA8C2020F3F}" type="pres">
      <dgm:prSet presAssocID="{413FE48A-C92D-444C-9403-21C30085712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EE251F-2529-4138-9C5B-7172BF310333}" type="pres">
      <dgm:prSet presAssocID="{E2A9C237-048F-497D-B306-0EBA87646FE1}" presName="parTxOnlySpace" presStyleCnt="0"/>
      <dgm:spPr/>
    </dgm:pt>
    <dgm:pt modelId="{628229D7-72D6-40C9-946F-580D9F2FB9C4}" type="pres">
      <dgm:prSet presAssocID="{AA9D5616-791D-4672-9E45-A88A9837668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38BA853-56DF-4109-8995-BFB3B32DD969}" srcId="{758A6249-1EF2-4F70-BFD7-4E3256B76ED8}" destId="{BCE4CB98-06F0-4B27-BAA1-2A45F161F63C}" srcOrd="1" destOrd="0" parTransId="{2F41688E-4D77-43BA-BB32-47E9764E30BA}" sibTransId="{C9DB195E-3DA5-40B6-AD06-FC6C435B810C}"/>
    <dgm:cxn modelId="{87E76F93-4C04-4B17-B55B-C7C7D07AE25A}" type="presOf" srcId="{758A6249-1EF2-4F70-BFD7-4E3256B76ED8}" destId="{4B76296B-9BDF-4CC1-BB41-A2B45848012B}" srcOrd="0" destOrd="0" presId="urn:microsoft.com/office/officeart/2005/8/layout/chevron1"/>
    <dgm:cxn modelId="{C036F04F-1D8C-4150-A19B-AF0DA7D6CF67}" type="presOf" srcId="{413FE48A-C92D-444C-9403-21C300857122}" destId="{400459FE-5FB7-4C4A-9595-3FA8C2020F3F}" srcOrd="0" destOrd="0" presId="urn:microsoft.com/office/officeart/2005/8/layout/chevron1"/>
    <dgm:cxn modelId="{5DB4E997-C7F4-4EDE-9142-DADF000C1918}" type="presOf" srcId="{D663A7CC-21AB-4A69-94EF-5093EF296F3A}" destId="{4EDE9B95-812B-430B-B5A3-C7A331FF54F4}" srcOrd="0" destOrd="0" presId="urn:microsoft.com/office/officeart/2005/8/layout/chevron1"/>
    <dgm:cxn modelId="{2A3524CF-CC40-45ED-BC94-EDA211DB4E5D}" srcId="{758A6249-1EF2-4F70-BFD7-4E3256B76ED8}" destId="{413FE48A-C92D-444C-9403-21C300857122}" srcOrd="2" destOrd="0" parTransId="{2B29E1DB-E4B0-4801-99C9-144F16C0874F}" sibTransId="{E2A9C237-048F-497D-B306-0EBA87646FE1}"/>
    <dgm:cxn modelId="{264ADC2F-9931-4151-8125-1DC13B497B64}" srcId="{758A6249-1EF2-4F70-BFD7-4E3256B76ED8}" destId="{D663A7CC-21AB-4A69-94EF-5093EF296F3A}" srcOrd="0" destOrd="0" parTransId="{4F999B6D-2592-48C1-B507-997E47643B0D}" sibTransId="{B603EDCF-4000-465F-9A4A-EF5DE37E50DC}"/>
    <dgm:cxn modelId="{76F4E6C2-2154-491D-BCBC-2056B314E421}" type="presOf" srcId="{BCE4CB98-06F0-4B27-BAA1-2A45F161F63C}" destId="{48C2D00F-E2E7-423F-9025-E8659B7F10FA}" srcOrd="0" destOrd="0" presId="urn:microsoft.com/office/officeart/2005/8/layout/chevron1"/>
    <dgm:cxn modelId="{AC1D1FF7-CBE5-4EB3-A38F-0BBEA38AAD1B}" srcId="{758A6249-1EF2-4F70-BFD7-4E3256B76ED8}" destId="{AA9D5616-791D-4672-9E45-A88A98376683}" srcOrd="3" destOrd="0" parTransId="{5D3A9AA8-A111-4B17-8A8C-668FFAE962B9}" sibTransId="{A57DBDBE-1CB7-4C28-B366-2172EFFDA83B}"/>
    <dgm:cxn modelId="{062FB274-9CEC-4FA2-B9E9-D0AFDD0B1284}" type="presOf" srcId="{AA9D5616-791D-4672-9E45-A88A98376683}" destId="{628229D7-72D6-40C9-946F-580D9F2FB9C4}" srcOrd="0" destOrd="0" presId="urn:microsoft.com/office/officeart/2005/8/layout/chevron1"/>
    <dgm:cxn modelId="{1C59D177-EDC1-4F95-8EC9-4B408DC2EC91}" type="presParOf" srcId="{4B76296B-9BDF-4CC1-BB41-A2B45848012B}" destId="{4EDE9B95-812B-430B-B5A3-C7A331FF54F4}" srcOrd="0" destOrd="0" presId="urn:microsoft.com/office/officeart/2005/8/layout/chevron1"/>
    <dgm:cxn modelId="{D7CBDA2D-3915-41F4-9276-338C896C4CA7}" type="presParOf" srcId="{4B76296B-9BDF-4CC1-BB41-A2B45848012B}" destId="{FFAEB1DC-EDCA-4DF0-9887-F07F632757E2}" srcOrd="1" destOrd="0" presId="urn:microsoft.com/office/officeart/2005/8/layout/chevron1"/>
    <dgm:cxn modelId="{30B3F7CB-1DAA-4668-821D-B734DA914DEB}" type="presParOf" srcId="{4B76296B-9BDF-4CC1-BB41-A2B45848012B}" destId="{48C2D00F-E2E7-423F-9025-E8659B7F10FA}" srcOrd="2" destOrd="0" presId="urn:microsoft.com/office/officeart/2005/8/layout/chevron1"/>
    <dgm:cxn modelId="{D4F00F31-C1C3-4C91-B238-B6B9986271FB}" type="presParOf" srcId="{4B76296B-9BDF-4CC1-BB41-A2B45848012B}" destId="{06A8F3E3-26D0-4267-B4B3-0DCCE9C7D9D8}" srcOrd="3" destOrd="0" presId="urn:microsoft.com/office/officeart/2005/8/layout/chevron1"/>
    <dgm:cxn modelId="{21558DC0-193A-4915-A8F1-23D9D212D628}" type="presParOf" srcId="{4B76296B-9BDF-4CC1-BB41-A2B45848012B}" destId="{400459FE-5FB7-4C4A-9595-3FA8C2020F3F}" srcOrd="4" destOrd="0" presId="urn:microsoft.com/office/officeart/2005/8/layout/chevron1"/>
    <dgm:cxn modelId="{14742893-9411-4891-88A6-6E2096A39EED}" type="presParOf" srcId="{4B76296B-9BDF-4CC1-BB41-A2B45848012B}" destId="{DEEE251F-2529-4138-9C5B-7172BF310333}" srcOrd="5" destOrd="0" presId="urn:microsoft.com/office/officeart/2005/8/layout/chevron1"/>
    <dgm:cxn modelId="{5355F44C-274A-42E7-8881-EC01A26B33FD}" type="presParOf" srcId="{4B76296B-9BDF-4CC1-BB41-A2B45848012B}" destId="{628229D7-72D6-40C9-946F-580D9F2FB9C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5521E-D5C0-4DA8-AE32-FC64DE61F213}" type="datetimeFigureOut">
              <a:rPr lang="pt-BR" smtClean="0"/>
              <a:pPr/>
              <a:t>28/05/2019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437F9-9838-4778-9F12-22B2923A7D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73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EE2E6-6FE4-425B-A269-B62F3356CB4C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30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04F1-00CE-4AC3-913E-1477F285C191}" type="datetimeFigureOut">
              <a:rPr lang="pt-BR" smtClean="0"/>
              <a:pPr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78FE-8863-4661-88CD-9C75A1109C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00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04F1-00CE-4AC3-913E-1477F285C191}" type="datetimeFigureOut">
              <a:rPr lang="pt-BR" smtClean="0"/>
              <a:pPr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78FE-8863-4661-88CD-9C75A1109C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11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04F1-00CE-4AC3-913E-1477F285C191}" type="datetimeFigureOut">
              <a:rPr lang="pt-BR" smtClean="0"/>
              <a:pPr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78FE-8863-4661-88CD-9C75A1109C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43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04F1-00CE-4AC3-913E-1477F285C191}" type="datetimeFigureOut">
              <a:rPr lang="pt-BR" smtClean="0"/>
              <a:pPr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78FE-8863-4661-88CD-9C75A1109C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68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04F1-00CE-4AC3-913E-1477F285C191}" type="datetimeFigureOut">
              <a:rPr lang="pt-BR" smtClean="0"/>
              <a:pPr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78FE-8863-4661-88CD-9C75A1109C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7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04F1-00CE-4AC3-913E-1477F285C191}" type="datetimeFigureOut">
              <a:rPr lang="pt-BR" smtClean="0"/>
              <a:pPr/>
              <a:t>28/05/2019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78FE-8863-4661-88CD-9C75A1109C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48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04F1-00CE-4AC3-913E-1477F285C191}" type="datetimeFigureOut">
              <a:rPr lang="pt-BR" smtClean="0"/>
              <a:pPr/>
              <a:t>28/05/2019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78FE-8863-4661-88CD-9C75A1109CA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6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04F1-00CE-4AC3-913E-1477F285C191}" type="datetimeFigureOut">
              <a:rPr lang="pt-BR" smtClean="0"/>
              <a:pPr/>
              <a:t>28/05/2019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78FE-8863-4661-88CD-9C75A1109CA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04F1-00CE-4AC3-913E-1477F285C191}" type="datetimeFigureOut">
              <a:rPr lang="pt-BR" smtClean="0"/>
              <a:pPr/>
              <a:t>28/05/2019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78FE-8863-4661-88CD-9C75A1109C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85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04F1-00CE-4AC3-913E-1477F285C191}" type="datetimeFigureOut">
              <a:rPr lang="pt-BR" smtClean="0"/>
              <a:pPr/>
              <a:t>28/05/2019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78FE-8863-4661-88CD-9C75A1109C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23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04F1-00CE-4AC3-913E-1477F285C191}" type="datetimeFigureOut">
              <a:rPr lang="pt-BR" smtClean="0"/>
              <a:pPr/>
              <a:t>28/05/2019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78FE-8863-4661-88CD-9C75A1109C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7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23704F1-00CE-4AC3-913E-1477F285C191}" type="datetimeFigureOut">
              <a:rPr lang="pt-BR" smtClean="0"/>
              <a:pPr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C78FE-8863-4661-88CD-9C75A1109C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88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mbiente.sp.gov.br/consulta-planosdemanejo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4"/>
          <p:cNvSpPr txBox="1"/>
          <p:nvPr/>
        </p:nvSpPr>
        <p:spPr>
          <a:xfrm>
            <a:off x="0" y="4003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smtClean="0"/>
              <a:t>PROGRAMAÇÃO</a:t>
            </a:r>
          </a:p>
        </p:txBody>
      </p:sp>
      <p:cxnSp>
        <p:nvCxnSpPr>
          <p:cNvPr id="6" name="Conector reto 15"/>
          <p:cNvCxnSpPr/>
          <p:nvPr/>
        </p:nvCxnSpPr>
        <p:spPr>
          <a:xfrm>
            <a:off x="0" y="862044"/>
            <a:ext cx="8857397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 txBox="1">
            <a:spLocks/>
          </p:cNvSpPr>
          <p:nvPr/>
        </p:nvSpPr>
        <p:spPr>
          <a:xfrm>
            <a:off x="457200" y="1138231"/>
            <a:ext cx="8229600" cy="5217475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b="1" dirty="0" smtClean="0"/>
              <a:t>ETAPA DEVOLUTIVA E MANIFESTAÇÃO DO CONSELHO</a:t>
            </a:r>
          </a:p>
        </p:txBody>
      </p:sp>
      <p:graphicFrame>
        <p:nvGraphicFramePr>
          <p:cNvPr id="9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559094"/>
              </p:ext>
            </p:extLst>
          </p:nvPr>
        </p:nvGraphicFramePr>
        <p:xfrm>
          <a:off x="779104" y="1781547"/>
          <a:ext cx="8078293" cy="477218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83662"/>
                <a:gridCol w="6194631"/>
              </a:tblGrid>
              <a:tr h="375070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+mn-lt"/>
                        </a:rPr>
                        <a:t>Horário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+mn-lt"/>
                        </a:rPr>
                        <a:t>Atividade</a:t>
                      </a:r>
                      <a:endParaRPr lang="pt-BR" sz="1800" dirty="0">
                        <a:latin typeface="+mn-lt"/>
                      </a:endParaRPr>
                    </a:p>
                  </a:txBody>
                  <a:tcPr/>
                </a:tc>
              </a:tr>
              <a:tr h="537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09h00-09h30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Abertura da reunião </a:t>
                      </a:r>
                      <a:r>
                        <a:rPr lang="pt-BR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do Conselho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Boas vindas e apresentação da </a:t>
                      </a:r>
                      <a:r>
                        <a:rPr lang="pt-BR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pauta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09h30-10h00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Processo de Consulta Pública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7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10h00-11h30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Devolutiva sobre as contribuições colhidas ao longo do processo de Consulta Pública</a:t>
                      </a:r>
                      <a:endParaRPr lang="pt-BR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Contribuições das oficinas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Contribuições do formulário eletrônico (online)</a:t>
                      </a:r>
                      <a:endParaRPr lang="pt-BR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0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11h30-12h30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Manifestação do Conselho sobre o Plano de Manejo da UC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4"/>
          <p:cNvSpPr txBox="1"/>
          <p:nvPr/>
        </p:nvSpPr>
        <p:spPr>
          <a:xfrm rot="16200000">
            <a:off x="-1946067" y="3973701"/>
            <a:ext cx="475364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89325">
              <a:tabLst>
                <a:tab pos="5110163" algn="l"/>
                <a:tab pos="5464175" algn="l"/>
              </a:tabLst>
            </a:pPr>
            <a:r>
              <a:rPr lang="pt-BR" dirty="0" smtClean="0"/>
              <a:t>MANHÃ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34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/>
          <a:srcRect l="41338" t="19200" r="5113" b="17801"/>
          <a:stretch/>
        </p:blipFill>
        <p:spPr>
          <a:xfrm>
            <a:off x="3923928" y="-155525"/>
            <a:ext cx="4896544" cy="324036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/>
          <a:srcRect l="41338" t="20600" r="5901" b="19201"/>
          <a:stretch/>
        </p:blipFill>
        <p:spPr>
          <a:xfrm>
            <a:off x="3995936" y="3501008"/>
            <a:ext cx="4824536" cy="309634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38725" y="980728"/>
            <a:ext cx="378520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Nuvem de palavras sobre a proposta: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4055" y="4365104"/>
            <a:ext cx="374987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Nuvem de palavras sobre o encontro: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60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https://lh3.googleusercontent.com/0tFxoWp9NeD46J9uf-gN4C8iar-8VFTlh_V8ggRvSQF608zH25n7CC_qnjcK8ww2mjKsaGdV9Q8uX0ScH0pWl1DVvKEdblA7xGUIpqYfPwLytz6IUDVQ6UKZ6YGmbuNH09EKtcXUIvQ=w1059-h794-no"/>
          <p:cNvSpPr>
            <a:spLocks noChangeAspect="1" noChangeArrowheads="1"/>
          </p:cNvSpPr>
          <p:nvPr/>
        </p:nvSpPr>
        <p:spPr bwMode="auto">
          <a:xfrm>
            <a:off x="155575" y="-236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502" y="15715"/>
            <a:ext cx="2143498" cy="300867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98469"/>
            <a:ext cx="3076147" cy="291085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3852" y="3328009"/>
            <a:ext cx="2760148" cy="305177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9658" y="18445"/>
            <a:ext cx="2233465" cy="300594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73" y="18444"/>
            <a:ext cx="2317626" cy="300594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03123" y="18443"/>
            <a:ext cx="2376264" cy="300594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5168" y="3302140"/>
            <a:ext cx="3376331" cy="30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4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e seta reta 2"/>
          <p:cNvCxnSpPr>
            <a:stCxn id="8" idx="3"/>
          </p:cNvCxnSpPr>
          <p:nvPr/>
        </p:nvCxnSpPr>
        <p:spPr>
          <a:xfrm>
            <a:off x="1006373" y="1699922"/>
            <a:ext cx="8002507" cy="593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>
            <a:off x="107504" y="1227422"/>
            <a:ext cx="945000" cy="945000"/>
            <a:chOff x="4317023" y="5417313"/>
            <a:chExt cx="887049" cy="887049"/>
          </a:xfrm>
          <a:solidFill>
            <a:schemeClr val="accent1">
              <a:lumMod val="75000"/>
            </a:schemeClr>
          </a:solidFill>
        </p:grpSpPr>
        <p:sp>
          <p:nvSpPr>
            <p:cNvPr id="7" name="Retângulo de cantos arredondados 6"/>
            <p:cNvSpPr/>
            <p:nvPr/>
          </p:nvSpPr>
          <p:spPr>
            <a:xfrm>
              <a:off x="4317023" y="5417313"/>
              <a:ext cx="887049" cy="88704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4360325" y="5460615"/>
              <a:ext cx="800445" cy="8004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 smtClean="0">
                  <a:solidFill>
                    <a:prstClr val="white"/>
                  </a:solidFill>
                </a:rPr>
                <a:t>POSSE DOS CONSELHOS</a:t>
              </a:r>
              <a:endParaRPr lang="pt-BR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upo 21"/>
          <p:cNvGrpSpPr/>
          <p:nvPr/>
        </p:nvGrpSpPr>
        <p:grpSpPr>
          <a:xfrm>
            <a:off x="2411760" y="1227422"/>
            <a:ext cx="4102022" cy="945000"/>
            <a:chOff x="2332187" y="4885478"/>
            <a:chExt cx="887049" cy="887049"/>
          </a:xfrm>
          <a:solidFill>
            <a:schemeClr val="accent1">
              <a:lumMod val="50000"/>
            </a:schemeClr>
          </a:solidFill>
        </p:grpSpPr>
        <p:sp>
          <p:nvSpPr>
            <p:cNvPr id="22" name="Retângulo de cantos arredondados 21"/>
            <p:cNvSpPr/>
            <p:nvPr/>
          </p:nvSpPr>
          <p:spPr>
            <a:xfrm>
              <a:off x="2332187" y="4885478"/>
              <a:ext cx="887049" cy="88704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tângulo 22"/>
            <p:cNvSpPr/>
            <p:nvPr/>
          </p:nvSpPr>
          <p:spPr>
            <a:xfrm>
              <a:off x="2375489" y="4928780"/>
              <a:ext cx="800445" cy="8004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dirty="0" smtClean="0">
                  <a:solidFill>
                    <a:prstClr val="white"/>
                  </a:solidFill>
                </a:rPr>
                <a:t>OFICINA</a:t>
              </a:r>
            </a:p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 smtClean="0">
                  <a:solidFill>
                    <a:prstClr val="white"/>
                  </a:solidFill>
                </a:rPr>
                <a:t>Diagnóstico / Zoneamento / Programas</a:t>
              </a:r>
              <a:endParaRPr lang="pt-BR" sz="1200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21" name="Conector de seta reta 120"/>
          <p:cNvCxnSpPr/>
          <p:nvPr/>
        </p:nvCxnSpPr>
        <p:spPr>
          <a:xfrm>
            <a:off x="548448" y="2708920"/>
            <a:ext cx="8460432" cy="11875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>
            <a:stCxn id="7" idx="2"/>
          </p:cNvCxnSpPr>
          <p:nvPr/>
        </p:nvCxnSpPr>
        <p:spPr>
          <a:xfrm>
            <a:off x="580004" y="2172422"/>
            <a:ext cx="0" cy="50366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/>
          <p:cNvSpPr txBox="1"/>
          <p:nvPr/>
        </p:nvSpPr>
        <p:spPr>
          <a:xfrm>
            <a:off x="0" y="4003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prstClr val="black"/>
                </a:solidFill>
              </a:rPr>
              <a:t>Participação Social na elaboração dos Planos de Manejo</a:t>
            </a:r>
          </a:p>
        </p:txBody>
      </p:sp>
      <p:cxnSp>
        <p:nvCxnSpPr>
          <p:cNvPr id="77" name="Conector reto 76"/>
          <p:cNvCxnSpPr/>
          <p:nvPr/>
        </p:nvCxnSpPr>
        <p:spPr>
          <a:xfrm>
            <a:off x="0" y="862044"/>
            <a:ext cx="8857397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o 21"/>
          <p:cNvGrpSpPr/>
          <p:nvPr/>
        </p:nvGrpSpPr>
        <p:grpSpPr>
          <a:xfrm>
            <a:off x="7389208" y="1227422"/>
            <a:ext cx="1112860" cy="945000"/>
            <a:chOff x="2332187" y="4885478"/>
            <a:chExt cx="887049" cy="887049"/>
          </a:xfrm>
          <a:solidFill>
            <a:schemeClr val="accent2">
              <a:lumMod val="75000"/>
            </a:schemeClr>
          </a:solidFill>
        </p:grpSpPr>
        <p:sp>
          <p:nvSpPr>
            <p:cNvPr id="59" name="Retângulo de cantos arredondados 58"/>
            <p:cNvSpPr/>
            <p:nvPr/>
          </p:nvSpPr>
          <p:spPr>
            <a:xfrm>
              <a:off x="2332187" y="4885478"/>
              <a:ext cx="887049" cy="88704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tângulo 59"/>
            <p:cNvSpPr/>
            <p:nvPr/>
          </p:nvSpPr>
          <p:spPr>
            <a:xfrm>
              <a:off x="2375489" y="4928780"/>
              <a:ext cx="800445" cy="8004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dirty="0" smtClean="0">
                  <a:solidFill>
                    <a:prstClr val="white"/>
                  </a:solidFill>
                </a:rPr>
                <a:t>REUNIÃO</a:t>
              </a:r>
            </a:p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 smtClean="0">
                  <a:solidFill>
                    <a:prstClr val="white"/>
                  </a:solidFill>
                </a:rPr>
                <a:t>Devolutiva e </a:t>
              </a:r>
              <a:r>
                <a:rPr lang="pt-BR" sz="1200" dirty="0">
                  <a:solidFill>
                    <a:prstClr val="white"/>
                  </a:solidFill>
                </a:rPr>
                <a:t>M</a:t>
              </a:r>
              <a:r>
                <a:rPr lang="pt-BR" sz="1200" dirty="0" smtClean="0">
                  <a:solidFill>
                    <a:prstClr val="white"/>
                  </a:solidFill>
                </a:rPr>
                <a:t>anifestação</a:t>
              </a:r>
              <a:endParaRPr lang="pt-BR" sz="1200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10" name="Straight Connector 109"/>
          <p:cNvCxnSpPr>
            <a:stCxn id="59" idx="2"/>
          </p:cNvCxnSpPr>
          <p:nvPr/>
        </p:nvCxnSpPr>
        <p:spPr>
          <a:xfrm>
            <a:off x="7945638" y="2172422"/>
            <a:ext cx="9983" cy="538673"/>
          </a:xfrm>
          <a:prstGeom prst="line">
            <a:avLst/>
          </a:prstGeom>
          <a:ln w="28575" cmpd="sng"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7" name="Diagrama 1"/>
          <p:cNvGraphicFramePr/>
          <p:nvPr>
            <p:extLst>
              <p:ext uri="{D42A27DB-BD31-4B8C-83A1-F6EECF244321}">
                <p14:modId xmlns:p14="http://schemas.microsoft.com/office/powerpoint/2010/main" val="3947239969"/>
              </p:ext>
            </p:extLst>
          </p:nvPr>
        </p:nvGraphicFramePr>
        <p:xfrm>
          <a:off x="1547664" y="3429000"/>
          <a:ext cx="3276600" cy="1419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8" name="Seta dobrada para cima 2"/>
          <p:cNvSpPr/>
          <p:nvPr/>
        </p:nvSpPr>
        <p:spPr>
          <a:xfrm rot="5400000">
            <a:off x="2396969" y="4667928"/>
            <a:ext cx="1296146" cy="1986644"/>
          </a:xfrm>
          <a:prstGeom prst="bentUpArrow">
            <a:avLst>
              <a:gd name="adj1" fmla="val 6918"/>
              <a:gd name="adj2" fmla="val 7192"/>
              <a:gd name="adj3" fmla="val 6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9" name="Seta dobrada para cima 7"/>
          <p:cNvSpPr/>
          <p:nvPr/>
        </p:nvSpPr>
        <p:spPr>
          <a:xfrm rot="5400000">
            <a:off x="4567600" y="4008352"/>
            <a:ext cx="792089" cy="1440160"/>
          </a:xfrm>
          <a:prstGeom prst="bentUpArrow">
            <a:avLst>
              <a:gd name="adj1" fmla="val 11863"/>
              <a:gd name="adj2" fmla="val 10549"/>
              <a:gd name="adj3" fmla="val 9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31" name="CaixaDeTexto 23"/>
          <p:cNvSpPr txBox="1"/>
          <p:nvPr/>
        </p:nvSpPr>
        <p:spPr>
          <a:xfrm>
            <a:off x="4211960" y="5733256"/>
            <a:ext cx="3409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prstClr val="black"/>
                </a:solidFill>
              </a:rPr>
              <a:t>Durante o processo de consulta via Conselhos</a:t>
            </a:r>
            <a:endParaRPr lang="pt-BR" sz="2000" dirty="0">
              <a:solidFill>
                <a:prstClr val="black"/>
              </a:solidFill>
            </a:endParaRPr>
          </a:p>
        </p:txBody>
      </p:sp>
      <p:sp>
        <p:nvSpPr>
          <p:cNvPr id="116" name="Left Brace 115"/>
          <p:cNvSpPr/>
          <p:nvPr/>
        </p:nvSpPr>
        <p:spPr>
          <a:xfrm rot="16200000">
            <a:off x="3995936" y="764704"/>
            <a:ext cx="432048" cy="4608512"/>
          </a:xfrm>
          <a:prstGeom prst="leftBrace">
            <a:avLst>
              <a:gd name="adj1" fmla="val 8333"/>
              <a:gd name="adj2" fmla="val 6556"/>
            </a:avLst>
          </a:prstGeom>
          <a:ln w="28575" cmpd="sng"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33" name="CaixaDeTexto 75"/>
          <p:cNvSpPr txBox="1"/>
          <p:nvPr/>
        </p:nvSpPr>
        <p:spPr>
          <a:xfrm>
            <a:off x="251520" y="3429000"/>
            <a:ext cx="172819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prstClr val="black"/>
                </a:solidFill>
              </a:rPr>
              <a:t>Canais de Consulta Pública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7" cstate="print"/>
          <a:srcRect l="23625" t="39200" r="27550" b="14600"/>
          <a:stretch/>
        </p:blipFill>
        <p:spPr>
          <a:xfrm>
            <a:off x="5774817" y="3760015"/>
            <a:ext cx="3234063" cy="172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aixaDeTexto 75"/>
          <p:cNvSpPr txBox="1"/>
          <p:nvPr/>
        </p:nvSpPr>
        <p:spPr>
          <a:xfrm>
            <a:off x="0" y="4003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prstClr val="black"/>
                </a:solidFill>
              </a:rPr>
              <a:t>PORTAL PLANOS DE MANEJO</a:t>
            </a:r>
          </a:p>
        </p:txBody>
      </p:sp>
      <p:cxnSp>
        <p:nvCxnSpPr>
          <p:cNvPr id="77" name="Conector reto 76"/>
          <p:cNvCxnSpPr/>
          <p:nvPr/>
        </p:nvCxnSpPr>
        <p:spPr>
          <a:xfrm>
            <a:off x="0" y="862044"/>
            <a:ext cx="8857397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70370" y="1035351"/>
            <a:ext cx="8587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70C0"/>
                </a:solidFill>
                <a:hlinkClick r:id="rId2"/>
              </a:rPr>
              <a:t>www.ambiente.sp.gov.br/consulta-planosdemanejo</a:t>
            </a:r>
            <a:endParaRPr lang="pt-BR" sz="1600" b="1" dirty="0" smtClean="0">
              <a:solidFill>
                <a:srgbClr val="0070C0"/>
              </a:solidFill>
            </a:endParaRPr>
          </a:p>
          <a:p>
            <a:pPr algn="ctr"/>
            <a:endParaRPr lang="pt-BR" sz="1600" dirty="0">
              <a:solidFill>
                <a:prstClr val="black"/>
              </a:solidFill>
            </a:endParaRPr>
          </a:p>
          <a:p>
            <a:pPr algn="ctr"/>
            <a:endParaRPr lang="pt-BR" sz="1600" dirty="0">
              <a:solidFill>
                <a:prstClr val="black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/>
          <a:srcRect l="787" t="21000" r="777" b="3846"/>
          <a:stretch/>
        </p:blipFill>
        <p:spPr>
          <a:xfrm>
            <a:off x="371541" y="1700808"/>
            <a:ext cx="8114314" cy="378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aixaDeTexto 75"/>
          <p:cNvSpPr txBox="1"/>
          <p:nvPr/>
        </p:nvSpPr>
        <p:spPr>
          <a:xfrm>
            <a:off x="0" y="4003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prstClr val="black"/>
                </a:solidFill>
              </a:rPr>
              <a:t>FASES DE CONSULTA PÚBLICA E DELIBERAÇÃO</a:t>
            </a:r>
          </a:p>
        </p:txBody>
      </p:sp>
      <p:cxnSp>
        <p:nvCxnSpPr>
          <p:cNvPr id="77" name="Conector reto 76"/>
          <p:cNvCxnSpPr/>
          <p:nvPr/>
        </p:nvCxnSpPr>
        <p:spPr>
          <a:xfrm>
            <a:off x="0" y="862044"/>
            <a:ext cx="8857397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5269278"/>
              </p:ext>
            </p:extLst>
          </p:nvPr>
        </p:nvGraphicFramePr>
        <p:xfrm>
          <a:off x="1115616" y="1340768"/>
          <a:ext cx="698477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48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aixaDeTexto 75"/>
          <p:cNvSpPr txBox="1"/>
          <p:nvPr/>
        </p:nvSpPr>
        <p:spPr>
          <a:xfrm>
            <a:off x="-26996" y="4003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smtClean="0"/>
              <a:t>ETAPAS</a:t>
            </a:r>
          </a:p>
        </p:txBody>
      </p:sp>
      <p:cxnSp>
        <p:nvCxnSpPr>
          <p:cNvPr id="77" name="Conector reto 76"/>
          <p:cNvCxnSpPr/>
          <p:nvPr/>
        </p:nvCxnSpPr>
        <p:spPr>
          <a:xfrm>
            <a:off x="0" y="862044"/>
            <a:ext cx="8857397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0" y="1018698"/>
            <a:ext cx="8672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DIAGNÓSTICO - OBJETIVOS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pt-BR" sz="2000" dirty="0" smtClean="0"/>
              <a:t>Compartilhar </a:t>
            </a:r>
            <a:r>
              <a:rPr lang="pt-BR" sz="2000" dirty="0"/>
              <a:t>os resultados do processo de elaboração do Plano de Manejo </a:t>
            </a:r>
            <a:r>
              <a:rPr lang="pt-BR" sz="2000" dirty="0" smtClean="0"/>
              <a:t>e </a:t>
            </a:r>
            <a:r>
              <a:rPr lang="pt-BR" sz="2000" dirty="0"/>
              <a:t>possibilitar a coleta de contribuições da sociedade ao diagnóstico da Unidade de </a:t>
            </a:r>
            <a:r>
              <a:rPr lang="pt-BR" sz="2000" dirty="0" smtClean="0"/>
              <a:t>Conservação.</a:t>
            </a:r>
            <a:endParaRPr lang="pt-BR" sz="20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251520" y="1665653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/>
          </a:p>
          <a:p>
            <a:r>
              <a:rPr lang="pt-BR" sz="2000" dirty="0"/>
              <a:t>Coleta</a:t>
            </a:r>
            <a:r>
              <a:rPr lang="pt-BR" sz="2000" dirty="0" smtClean="0"/>
              <a:t>:  Ameaças / Potencialidades / Perspectivas:</a:t>
            </a:r>
            <a:endParaRPr lang="pt-BR" sz="20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16235021"/>
              </p:ext>
            </p:extLst>
          </p:nvPr>
        </p:nvGraphicFramePr>
        <p:xfrm>
          <a:off x="323528" y="5949280"/>
          <a:ext cx="8533869" cy="691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/>
          <p:cNvSpPr/>
          <p:nvPr/>
        </p:nvSpPr>
        <p:spPr>
          <a:xfrm>
            <a:off x="33310" y="2530193"/>
            <a:ext cx="88240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ZONEAMENTO - OBJETIVOS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pt-BR" sz="2000" dirty="0"/>
              <a:t>Proporcionar o contato inicial dos participantes com o conteúdo do Zoneamento da UC e possibilitar a coleta de contribuições da sociedade quanto ao desenho das zonas e áreas e quanto às normas contidas no zoneamento.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b="1" dirty="0"/>
          </a:p>
        </p:txBody>
      </p:sp>
      <p:sp>
        <p:nvSpPr>
          <p:cNvPr id="3" name="Retângulo 2"/>
          <p:cNvSpPr/>
          <p:nvPr/>
        </p:nvSpPr>
        <p:spPr>
          <a:xfrm>
            <a:off x="33310" y="4054192"/>
            <a:ext cx="88240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PROGRAMAS DE GESTÃO  - OBJETIVOS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pt-BR" sz="2000" dirty="0"/>
              <a:t>Compartilhar e coletar contribuições às ações e atividades previstas nos Programas de Gestão da UC, que visam o enfrentamento dos problemas da unidade e a implantação de seu Plano de Manejo.</a:t>
            </a:r>
          </a:p>
        </p:txBody>
      </p:sp>
    </p:spTree>
    <p:extLst>
      <p:ext uri="{BB962C8B-B14F-4D97-AF65-F5344CB8AC3E}">
        <p14:creationId xmlns:p14="http://schemas.microsoft.com/office/powerpoint/2010/main" val="14530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aixaDeTexto 75"/>
          <p:cNvSpPr txBox="1"/>
          <p:nvPr/>
        </p:nvSpPr>
        <p:spPr>
          <a:xfrm>
            <a:off x="0" y="4003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smtClean="0"/>
              <a:t>ETAPA DEVOLUTIVA E MANIFESTAÇÃO DO CONSELHO</a:t>
            </a:r>
          </a:p>
        </p:txBody>
      </p:sp>
      <p:cxnSp>
        <p:nvCxnSpPr>
          <p:cNvPr id="77" name="Conector reto 76"/>
          <p:cNvCxnSpPr/>
          <p:nvPr/>
        </p:nvCxnSpPr>
        <p:spPr>
          <a:xfrm>
            <a:off x="0" y="862044"/>
            <a:ext cx="8857397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323528" y="1139043"/>
            <a:ext cx="1738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OBJETIVOS: 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30424" y="1669048"/>
            <a:ext cx="8274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BR" sz="2000" dirty="0" smtClean="0"/>
              <a:t>Expor </a:t>
            </a:r>
            <a:r>
              <a:rPr lang="pt-BR" sz="2000" dirty="0"/>
              <a:t>os resultados e as justificativas sobre as contribuições colhidas, nas oficinas realizadas no espaço do Conselho e nos formulários </a:t>
            </a:r>
            <a:r>
              <a:rPr lang="pt-BR" sz="2000" dirty="0" smtClean="0"/>
              <a:t>eletrônicos; e</a:t>
            </a:r>
          </a:p>
          <a:p>
            <a:pPr marL="342900" indent="-342900">
              <a:buFont typeface="Arial"/>
              <a:buChar char="•"/>
            </a:pPr>
            <a:r>
              <a:rPr lang="pt-BR" sz="2000" dirty="0" smtClean="0"/>
              <a:t>Possibilitar a Manifestação do Conselho sobre o conteúdo e processo do </a:t>
            </a:r>
            <a:r>
              <a:rPr lang="pt-BR" sz="2000" dirty="0"/>
              <a:t>Plano de Manejo da </a:t>
            </a:r>
            <a:r>
              <a:rPr lang="pt-BR" sz="2000" dirty="0" smtClean="0"/>
              <a:t>UC.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30424" y="3762024"/>
            <a:ext cx="6257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Destinada a registrar o posicionamento do Conselho em relação ao Plano de Manejo da UC, possibilitando o apontamento, quando houver, de pontos de divergência em relação aos resultados sobre o processo e as contribuições colhidas ao longo da Consulta Pública.</a:t>
            </a:r>
            <a:endParaRPr lang="pt-BR" sz="20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330424" y="3212976"/>
            <a:ext cx="4244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MANIFESTAÇÃO DO CONSELHO: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 descr="MODELO DE MANIFESTAÇÃO CONSELHO CONSULTIVO_FE GUARULHO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r="4980" b="4667"/>
          <a:stretch/>
        </p:blipFill>
        <p:spPr>
          <a:xfrm rot="389037">
            <a:off x="6669281" y="2989739"/>
            <a:ext cx="1590308" cy="2393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Diagrama 9"/>
          <p:cNvGraphicFramePr/>
          <p:nvPr>
            <p:extLst/>
          </p:nvPr>
        </p:nvGraphicFramePr>
        <p:xfrm>
          <a:off x="323528" y="5949280"/>
          <a:ext cx="8533869" cy="691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90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aixaDeTexto 75"/>
          <p:cNvSpPr txBox="1"/>
          <p:nvPr/>
        </p:nvSpPr>
        <p:spPr>
          <a:xfrm>
            <a:off x="0" y="4003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smtClean="0"/>
              <a:t>FASES DE CONSULTA PÚBLICA E DELIBERAÇÃO</a:t>
            </a:r>
          </a:p>
        </p:txBody>
      </p:sp>
      <p:cxnSp>
        <p:nvCxnSpPr>
          <p:cNvPr id="77" name="Conector reto 76"/>
          <p:cNvCxnSpPr/>
          <p:nvPr/>
        </p:nvCxnSpPr>
        <p:spPr>
          <a:xfrm>
            <a:off x="0" y="862044"/>
            <a:ext cx="8857397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621326" y="1349411"/>
            <a:ext cx="2346593" cy="13110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Coleta de contribuições no Conselho e online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354177" y="1349411"/>
            <a:ext cx="2346593" cy="13110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Processamento pelo órgão gestor 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(FF e IF)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014519" y="3075368"/>
            <a:ext cx="2346593" cy="13110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Devolutiva e manifestação </a:t>
            </a:r>
            <a:r>
              <a:rPr lang="pt-BR" sz="2000" dirty="0" smtClean="0">
                <a:solidFill>
                  <a:schemeClr val="tx1"/>
                </a:solidFill>
              </a:rPr>
              <a:t>do Conselho 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354177" y="3075368"/>
            <a:ext cx="2346593" cy="1311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Entrega de documentação 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(Plano + Relatório) ao CONSEMA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21326" y="3075368"/>
            <a:ext cx="2346593" cy="13110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Análise e parecer CTBio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2885968" y="1746018"/>
            <a:ext cx="638978" cy="51779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 rot="10800000">
            <a:off x="2880451" y="3471974"/>
            <a:ext cx="638978" cy="51779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 rot="10800000">
            <a:off x="5492136" y="3471975"/>
            <a:ext cx="638978" cy="51779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621326" y="4869160"/>
            <a:ext cx="2346593" cy="13110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Plenária CONSEMA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014519" y="1349411"/>
            <a:ext cx="2346593" cy="13110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Validação das alterações pelo Comitê de Planos de Manejo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0" name="Seta para a direita 19"/>
          <p:cNvSpPr/>
          <p:nvPr/>
        </p:nvSpPr>
        <p:spPr>
          <a:xfrm>
            <a:off x="5535517" y="1746018"/>
            <a:ext cx="638978" cy="51779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 rot="5400000">
            <a:off x="6868326" y="2681451"/>
            <a:ext cx="638978" cy="51779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 rot="5400000">
            <a:off x="1475133" y="4390948"/>
            <a:ext cx="638978" cy="51779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1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aixaDeTexto 75"/>
          <p:cNvSpPr txBox="1"/>
          <p:nvPr/>
        </p:nvSpPr>
        <p:spPr>
          <a:xfrm>
            <a:off x="0" y="4003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prstClr val="black"/>
                </a:solidFill>
              </a:rPr>
              <a:t>AVALIAÇÃO – EE  SANTA MARIA</a:t>
            </a:r>
          </a:p>
        </p:txBody>
      </p:sp>
      <p:cxnSp>
        <p:nvCxnSpPr>
          <p:cNvPr id="77" name="Conector reto 76"/>
          <p:cNvCxnSpPr/>
          <p:nvPr/>
        </p:nvCxnSpPr>
        <p:spPr>
          <a:xfrm>
            <a:off x="0" y="862044"/>
            <a:ext cx="8857397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782738"/>
              </p:ext>
            </p:extLst>
          </p:nvPr>
        </p:nvGraphicFramePr>
        <p:xfrm>
          <a:off x="179513" y="1124744"/>
          <a:ext cx="8677882" cy="245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7619"/>
                <a:gridCol w="898851"/>
                <a:gridCol w="941811"/>
                <a:gridCol w="1054168"/>
                <a:gridCol w="941811"/>
                <a:gridCol w="941811"/>
                <a:gridCol w="941811"/>
              </a:tblGrid>
              <a:tr h="388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Avaliação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Muito Baixo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Baixo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Satisfatório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Bom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Pleno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Nulos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88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Grau de compreensão SOBRE O PROCESSO DE CONSULTA PÚBLICA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(33,3)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(66,7%)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88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Grau de compreensão SOBRE O ENCONTRO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(41,7%)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</a:rPr>
                        <a:t>58,3%)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88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Grau de compreensão SOBRE A PARTICIPAÇÃO no encontro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</a:rPr>
                        <a:t>66,7%)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(</a:t>
                      </a:r>
                      <a:r>
                        <a:rPr lang="pt-BR" sz="1400" dirty="0">
                          <a:effectLst/>
                        </a:rPr>
                        <a:t>33,3%)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88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Grau de CONCORDÂNCIA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com a proposta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(58,3</a:t>
                      </a: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</a:rPr>
                        <a:t>%)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(</a:t>
                      </a:r>
                      <a:r>
                        <a:rPr lang="pt-BR" sz="1400" dirty="0">
                          <a:effectLst/>
                        </a:rPr>
                        <a:t>41,7%)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251520" y="3933056"/>
            <a:ext cx="878497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Grau de compreensão SOBRE O PROCESSO DE CONSULTA </a:t>
            </a:r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PÚBLICA: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apresentação dos pontos foram claras, bem como a discussão</a:t>
            </a:r>
            <a:b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Interessante, didático e democrático</a:t>
            </a:r>
            <a:b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Muito bom, afinal, a melhor forma de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criação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regras para uma boa gestão é ouvir a comunidade do entorno, e após avaliar tecnicamente</a:t>
            </a:r>
            <a:b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Foi intuitiva, com material disponível no site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6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aixaDeTexto 75"/>
          <p:cNvSpPr txBox="1"/>
          <p:nvPr/>
        </p:nvSpPr>
        <p:spPr>
          <a:xfrm>
            <a:off x="0" y="4003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prstClr val="black"/>
                </a:solidFill>
              </a:rPr>
              <a:t>AVALIAÇÃO – EE  SANTA MARIA</a:t>
            </a:r>
          </a:p>
        </p:txBody>
      </p:sp>
      <p:cxnSp>
        <p:nvCxnSpPr>
          <p:cNvPr id="77" name="Conector reto 76"/>
          <p:cNvCxnSpPr/>
          <p:nvPr/>
        </p:nvCxnSpPr>
        <p:spPr>
          <a:xfrm>
            <a:off x="0" y="862044"/>
            <a:ext cx="8857397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107504" y="1149401"/>
            <a:ext cx="9036496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Grau de compreensão SOBRE O </a:t>
            </a:r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ENCONTRO: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Muito produtivo o encontro</a:t>
            </a:r>
            <a:b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encontro foi importante para esclarecimentos e para entrosamento dos participantes</a:t>
            </a:r>
            <a:b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Bastante dinâmico e rico de informações, com técnicos bem respaldados de conhecimento</a:t>
            </a:r>
            <a:b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Importante, pois foi possível escutar pessoas que nasceram na região e com os conhecimentos empíricos, colaboraram com o zoneamento</a:t>
            </a:r>
            <a:b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2459" y="3717032"/>
            <a:ext cx="885698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Grau de CONCORDÂNCIA com a </a:t>
            </a:r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proposta: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Dentro das expectativas</a:t>
            </a:r>
            <a:b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Objetiva e democrática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Todos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puderam participar efetivamente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1987</TotalTime>
  <Words>545</Words>
  <Application>Microsoft Office PowerPoint</Application>
  <PresentationFormat>Apresentação na tela (4:3)</PresentationFormat>
  <Paragraphs>113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ＭＳ ゴシック</vt:lpstr>
      <vt:lpstr>Arial</vt:lpstr>
      <vt:lpstr>Calibri</vt:lpstr>
      <vt:lpstr>Calibri Light</vt:lpstr>
      <vt:lpstr>Symbol</vt:lpstr>
      <vt:lpstr>Times New Roman</vt:lpstr>
      <vt:lpstr>Wingdings</vt:lpstr>
      <vt:lpstr>Wingdings 2</vt:lpstr>
      <vt:lpstr>HDOfficeLightV0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simonem</dc:creator>
  <cp:lastModifiedBy>Revisor</cp:lastModifiedBy>
  <cp:revision>182</cp:revision>
  <dcterms:created xsi:type="dcterms:W3CDTF">2018-02-23T18:53:34Z</dcterms:created>
  <dcterms:modified xsi:type="dcterms:W3CDTF">2019-05-28T11:10:15Z</dcterms:modified>
</cp:coreProperties>
</file>